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2"/>
  </p:notesMasterIdLst>
  <p:sldIdLst>
    <p:sldId id="256" r:id="rId5"/>
    <p:sldId id="257" r:id="rId6"/>
    <p:sldId id="258" r:id="rId7"/>
    <p:sldId id="259" r:id="rId8"/>
    <p:sldId id="260" r:id="rId9"/>
    <p:sldId id="262" r:id="rId10"/>
    <p:sldId id="261" r:id="rId11"/>
    <p:sldId id="263" r:id="rId12"/>
    <p:sldId id="264" r:id="rId13"/>
    <p:sldId id="265" r:id="rId14"/>
    <p:sldId id="266" r:id="rId15"/>
    <p:sldId id="267" r:id="rId16"/>
    <p:sldId id="268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83" r:id="rId26"/>
    <p:sldId id="278" r:id="rId27"/>
    <p:sldId id="279" r:id="rId28"/>
    <p:sldId id="282" r:id="rId29"/>
    <p:sldId id="280" r:id="rId30"/>
    <p:sldId id="281" r:id="rId31"/>
    <p:sldId id="284" r:id="rId32"/>
    <p:sldId id="285" r:id="rId33"/>
    <p:sldId id="286" r:id="rId34"/>
    <p:sldId id="287" r:id="rId35"/>
    <p:sldId id="288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3" r:id="rId49"/>
    <p:sldId id="304" r:id="rId50"/>
    <p:sldId id="302" r:id="rId51"/>
  </p:sldIdLst>
  <p:sldSz cx="12192000" cy="8961438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319640"/>
    <a:srgbClr val="DDD0E1"/>
    <a:srgbClr val="9155A3"/>
    <a:srgbClr val="CB392E"/>
    <a:srgbClr val="CB372C"/>
    <a:srgbClr val="369844"/>
    <a:srgbClr val="339741"/>
    <a:srgbClr val="9358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7" autoAdjust="0"/>
    <p:restoredTop sz="94660"/>
  </p:normalViewPr>
  <p:slideViewPr>
    <p:cSldViewPr snapToGrid="0">
      <p:cViewPr varScale="1">
        <p:scale>
          <a:sx n="59" d="100"/>
          <a:sy n="59" d="100"/>
        </p:scale>
        <p:origin x="24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319ECB-78A5-4D48-B770-86B1763919F9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707A0E97-4DA3-43BC-9E72-6F03741D2A6B}">
      <dgm:prSet phldrT="[Text]" custT="1"/>
      <dgm:spPr>
        <a:solidFill>
          <a:schemeClr val="accent1">
            <a:hueOff val="0"/>
            <a:satOff val="0"/>
            <a:lumOff val="0"/>
          </a:schemeClr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sz="2800" dirty="0"/>
            <a:t>Chapter 7</a:t>
          </a:r>
          <a:br>
            <a:rPr lang="en-US" sz="2800" dirty="0"/>
          </a:br>
          <a:r>
            <a:rPr lang="en-US" sz="2800" dirty="0"/>
            <a:t>Chapter 8 Chapter 9</a:t>
          </a:r>
        </a:p>
      </dgm:t>
    </dgm:pt>
    <dgm:pt modelId="{FCFAE133-6FA2-4261-A609-D05871FA0735}" type="parTrans" cxnId="{1F883511-C152-4385-A24C-2E7B806250AB}">
      <dgm:prSet/>
      <dgm:spPr/>
      <dgm:t>
        <a:bodyPr/>
        <a:lstStyle/>
        <a:p>
          <a:endParaRPr lang="en-US"/>
        </a:p>
      </dgm:t>
    </dgm:pt>
    <dgm:pt modelId="{8F90A058-0E11-44A7-992F-8D1BD62DBDA5}" type="sibTrans" cxnId="{1F883511-C152-4385-A24C-2E7B806250AB}">
      <dgm:prSet/>
      <dgm:spPr/>
      <dgm:t>
        <a:bodyPr/>
        <a:lstStyle/>
        <a:p>
          <a:endParaRPr lang="en-US"/>
        </a:p>
      </dgm:t>
    </dgm:pt>
    <dgm:pt modelId="{2E4AA91C-05E0-4AC1-BA70-B8FEE6712DB2}">
      <dgm:prSet phldrT="[Text]" custT="1"/>
      <dgm:spPr>
        <a:solidFill>
          <a:schemeClr val="accent1">
            <a:hueOff val="0"/>
            <a:satOff val="0"/>
            <a:lumOff val="0"/>
          </a:schemeClr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sz="3200" dirty="0"/>
            <a:t>Chapter 2</a:t>
          </a:r>
          <a:br>
            <a:rPr lang="en-US" sz="3200" dirty="0"/>
          </a:br>
          <a:r>
            <a:rPr lang="en-US" sz="3200" dirty="0"/>
            <a:t>Chapter 3</a:t>
          </a:r>
          <a:br>
            <a:rPr lang="en-US" sz="3200" dirty="0"/>
          </a:br>
          <a:r>
            <a:rPr lang="en-US" sz="3200" dirty="0"/>
            <a:t>Chapter 4</a:t>
          </a:r>
          <a:endParaRPr lang="en-US" sz="3600" dirty="0"/>
        </a:p>
      </dgm:t>
    </dgm:pt>
    <dgm:pt modelId="{73DD434F-EA61-4D44-84E8-7E4A772FD32F}" type="parTrans" cxnId="{0D678AD3-AE5C-474C-A94F-7966981EEE90}">
      <dgm:prSet/>
      <dgm:spPr/>
      <dgm:t>
        <a:bodyPr/>
        <a:lstStyle/>
        <a:p>
          <a:endParaRPr lang="en-US"/>
        </a:p>
      </dgm:t>
    </dgm:pt>
    <dgm:pt modelId="{F4F3805C-6621-46FC-A3B1-C63E51BB9293}" type="sibTrans" cxnId="{0D678AD3-AE5C-474C-A94F-7966981EEE90}">
      <dgm:prSet/>
      <dgm:spPr/>
      <dgm:t>
        <a:bodyPr/>
        <a:lstStyle/>
        <a:p>
          <a:endParaRPr lang="en-US"/>
        </a:p>
      </dgm:t>
    </dgm:pt>
    <dgm:pt modelId="{61BD8A69-6B6E-4CAB-AE00-FA62F9F6CDFD}">
      <dgm:prSet phldrT="[Text]" custT="1"/>
      <dgm:spPr>
        <a:solidFill>
          <a:schemeClr val="accent1">
            <a:hueOff val="0"/>
            <a:satOff val="0"/>
            <a:lumOff val="0"/>
          </a:schemeClr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sz="2800" dirty="0"/>
            <a:t>Chapter 5</a:t>
          </a:r>
          <a:br>
            <a:rPr lang="en-US" sz="2800" dirty="0"/>
          </a:br>
          <a:r>
            <a:rPr lang="en-US" sz="2800" dirty="0"/>
            <a:t>Chapter 6</a:t>
          </a:r>
          <a:endParaRPr lang="en-US" sz="3600" dirty="0"/>
        </a:p>
      </dgm:t>
    </dgm:pt>
    <dgm:pt modelId="{90B1931C-0914-4331-8177-00DF03E51470}" type="parTrans" cxnId="{B5C740EF-FF0E-4DEC-ABD1-11D47185BF65}">
      <dgm:prSet/>
      <dgm:spPr/>
      <dgm:t>
        <a:bodyPr/>
        <a:lstStyle/>
        <a:p>
          <a:endParaRPr lang="en-US"/>
        </a:p>
      </dgm:t>
    </dgm:pt>
    <dgm:pt modelId="{08208EE7-7607-4963-A1E8-14B7CB7D263B}" type="sibTrans" cxnId="{B5C740EF-FF0E-4DEC-ABD1-11D47185BF65}">
      <dgm:prSet/>
      <dgm:spPr/>
      <dgm:t>
        <a:bodyPr/>
        <a:lstStyle/>
        <a:p>
          <a:endParaRPr lang="en-US"/>
        </a:p>
      </dgm:t>
    </dgm:pt>
    <dgm:pt modelId="{1384FA5A-AC00-4A78-9A56-3703372622B1}" type="pres">
      <dgm:prSet presAssocID="{9E319ECB-78A5-4D48-B770-86B1763919F9}" presName="compositeShape" presStyleCnt="0">
        <dgm:presLayoutVars>
          <dgm:chMax val="7"/>
          <dgm:dir/>
          <dgm:resizeHandles val="exact"/>
        </dgm:presLayoutVars>
      </dgm:prSet>
      <dgm:spPr/>
    </dgm:pt>
    <dgm:pt modelId="{540554EC-A20C-4ABA-BDFE-4893BF2513C4}" type="pres">
      <dgm:prSet presAssocID="{9E319ECB-78A5-4D48-B770-86B1763919F9}" presName="wedge1" presStyleLbl="node1" presStyleIdx="0" presStyleCnt="3"/>
      <dgm:spPr/>
    </dgm:pt>
    <dgm:pt modelId="{BDD528C7-F8A7-48F9-8825-211311C6AF72}" type="pres">
      <dgm:prSet presAssocID="{9E319ECB-78A5-4D48-B770-86B1763919F9}" presName="dummy1a" presStyleCnt="0"/>
      <dgm:spPr/>
    </dgm:pt>
    <dgm:pt modelId="{0720A3BA-22E4-4959-8EAD-43A2D7E9486D}" type="pres">
      <dgm:prSet presAssocID="{9E319ECB-78A5-4D48-B770-86B1763919F9}" presName="dummy1b" presStyleCnt="0"/>
      <dgm:spPr/>
    </dgm:pt>
    <dgm:pt modelId="{6ECDFEE0-D695-4CFE-96CC-0E8EC7AF727B}" type="pres">
      <dgm:prSet presAssocID="{9E319ECB-78A5-4D48-B770-86B1763919F9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310DA6F-9B86-4623-88C9-926F827E7F61}" type="pres">
      <dgm:prSet presAssocID="{9E319ECB-78A5-4D48-B770-86B1763919F9}" presName="wedge2" presStyleLbl="node1" presStyleIdx="1" presStyleCnt="3"/>
      <dgm:spPr/>
    </dgm:pt>
    <dgm:pt modelId="{1BC22950-5A30-4E64-AD63-A30DB1D388A8}" type="pres">
      <dgm:prSet presAssocID="{9E319ECB-78A5-4D48-B770-86B1763919F9}" presName="dummy2a" presStyleCnt="0"/>
      <dgm:spPr/>
    </dgm:pt>
    <dgm:pt modelId="{0F10887D-68A9-47D7-9EFC-DBA5F0CAA53E}" type="pres">
      <dgm:prSet presAssocID="{9E319ECB-78A5-4D48-B770-86B1763919F9}" presName="dummy2b" presStyleCnt="0"/>
      <dgm:spPr/>
    </dgm:pt>
    <dgm:pt modelId="{9E00D56F-E068-45E0-8727-333DCFC336DB}" type="pres">
      <dgm:prSet presAssocID="{9E319ECB-78A5-4D48-B770-86B1763919F9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E0B67A4B-1F91-4C7F-9C12-4149137454A8}" type="pres">
      <dgm:prSet presAssocID="{9E319ECB-78A5-4D48-B770-86B1763919F9}" presName="wedge3" presStyleLbl="node1" presStyleIdx="2" presStyleCnt="3"/>
      <dgm:spPr/>
    </dgm:pt>
    <dgm:pt modelId="{8BA80D91-F8D2-482F-B9E2-88E1B4C46B5B}" type="pres">
      <dgm:prSet presAssocID="{9E319ECB-78A5-4D48-B770-86B1763919F9}" presName="dummy3a" presStyleCnt="0"/>
      <dgm:spPr/>
    </dgm:pt>
    <dgm:pt modelId="{CF29EBEE-2B07-48B4-AD44-245718C5106B}" type="pres">
      <dgm:prSet presAssocID="{9E319ECB-78A5-4D48-B770-86B1763919F9}" presName="dummy3b" presStyleCnt="0"/>
      <dgm:spPr/>
    </dgm:pt>
    <dgm:pt modelId="{EB2933E7-BA84-4B23-8113-DD360B104ECA}" type="pres">
      <dgm:prSet presAssocID="{9E319ECB-78A5-4D48-B770-86B1763919F9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4A9ECBE1-A4D2-40C7-ADB0-07ACABB9B999}" type="pres">
      <dgm:prSet presAssocID="{8F90A058-0E11-44A7-992F-8D1BD62DBDA5}" presName="arrowWedge1" presStyleLbl="fgSibTrans2D1" presStyleIdx="0" presStyleCnt="3"/>
      <dgm:spPr/>
    </dgm:pt>
    <dgm:pt modelId="{3D85325A-06B6-4931-BB95-FD6595C2D893}" type="pres">
      <dgm:prSet presAssocID="{F4F3805C-6621-46FC-A3B1-C63E51BB9293}" presName="arrowWedge2" presStyleLbl="fgSibTrans2D1" presStyleIdx="1" presStyleCnt="3"/>
      <dgm:spPr/>
    </dgm:pt>
    <dgm:pt modelId="{F8F4879D-FB28-4F5D-A12A-4E4D2BED4EC3}" type="pres">
      <dgm:prSet presAssocID="{08208EE7-7607-4963-A1E8-14B7CB7D263B}" presName="arrowWedge3" presStyleLbl="fgSibTrans2D1" presStyleIdx="2" presStyleCnt="3"/>
      <dgm:spPr/>
    </dgm:pt>
  </dgm:ptLst>
  <dgm:cxnLst>
    <dgm:cxn modelId="{1F883511-C152-4385-A24C-2E7B806250AB}" srcId="{9E319ECB-78A5-4D48-B770-86B1763919F9}" destId="{707A0E97-4DA3-43BC-9E72-6F03741D2A6B}" srcOrd="0" destOrd="0" parTransId="{FCFAE133-6FA2-4261-A609-D05871FA0735}" sibTransId="{8F90A058-0E11-44A7-992F-8D1BD62DBDA5}"/>
    <dgm:cxn modelId="{1AF9CE69-347A-4898-9837-8A64837BE8C6}" type="presOf" srcId="{9E319ECB-78A5-4D48-B770-86B1763919F9}" destId="{1384FA5A-AC00-4A78-9A56-3703372622B1}" srcOrd="0" destOrd="0" presId="urn:microsoft.com/office/officeart/2005/8/layout/cycle8"/>
    <dgm:cxn modelId="{86EC084F-D814-4CF2-81DD-33A86FED37AF}" type="presOf" srcId="{61BD8A69-6B6E-4CAB-AE00-FA62F9F6CDFD}" destId="{EB2933E7-BA84-4B23-8113-DD360B104ECA}" srcOrd="1" destOrd="0" presId="urn:microsoft.com/office/officeart/2005/8/layout/cycle8"/>
    <dgm:cxn modelId="{1427DB81-7209-4C89-8D93-F0BE30BAFC26}" type="presOf" srcId="{2E4AA91C-05E0-4AC1-BA70-B8FEE6712DB2}" destId="{9310DA6F-9B86-4623-88C9-926F827E7F61}" srcOrd="0" destOrd="0" presId="urn:microsoft.com/office/officeart/2005/8/layout/cycle8"/>
    <dgm:cxn modelId="{790E198A-DCA6-48C6-9ACE-E9D709CA62DC}" type="presOf" srcId="{2E4AA91C-05E0-4AC1-BA70-B8FEE6712DB2}" destId="{9E00D56F-E068-45E0-8727-333DCFC336DB}" srcOrd="1" destOrd="0" presId="urn:microsoft.com/office/officeart/2005/8/layout/cycle8"/>
    <dgm:cxn modelId="{1A98109D-188E-40E3-A41A-DCAFFDEEAA69}" type="presOf" srcId="{707A0E97-4DA3-43BC-9E72-6F03741D2A6B}" destId="{540554EC-A20C-4ABA-BDFE-4893BF2513C4}" srcOrd="0" destOrd="0" presId="urn:microsoft.com/office/officeart/2005/8/layout/cycle8"/>
    <dgm:cxn modelId="{2E6259BD-9097-404D-B9FC-8E0AD405C67C}" type="presOf" srcId="{61BD8A69-6B6E-4CAB-AE00-FA62F9F6CDFD}" destId="{E0B67A4B-1F91-4C7F-9C12-4149137454A8}" srcOrd="0" destOrd="0" presId="urn:microsoft.com/office/officeart/2005/8/layout/cycle8"/>
    <dgm:cxn modelId="{0D678AD3-AE5C-474C-A94F-7966981EEE90}" srcId="{9E319ECB-78A5-4D48-B770-86B1763919F9}" destId="{2E4AA91C-05E0-4AC1-BA70-B8FEE6712DB2}" srcOrd="1" destOrd="0" parTransId="{73DD434F-EA61-4D44-84E8-7E4A772FD32F}" sibTransId="{F4F3805C-6621-46FC-A3B1-C63E51BB9293}"/>
    <dgm:cxn modelId="{F6302FD4-B1D0-422D-95E4-CB1C66A08297}" type="presOf" srcId="{707A0E97-4DA3-43BC-9E72-6F03741D2A6B}" destId="{6ECDFEE0-D695-4CFE-96CC-0E8EC7AF727B}" srcOrd="1" destOrd="0" presId="urn:microsoft.com/office/officeart/2005/8/layout/cycle8"/>
    <dgm:cxn modelId="{B5C740EF-FF0E-4DEC-ABD1-11D47185BF65}" srcId="{9E319ECB-78A5-4D48-B770-86B1763919F9}" destId="{61BD8A69-6B6E-4CAB-AE00-FA62F9F6CDFD}" srcOrd="2" destOrd="0" parTransId="{90B1931C-0914-4331-8177-00DF03E51470}" sibTransId="{08208EE7-7607-4963-A1E8-14B7CB7D263B}"/>
    <dgm:cxn modelId="{D84629DC-DC51-41BC-9FCC-8ADFAB7C3C02}" type="presParOf" srcId="{1384FA5A-AC00-4A78-9A56-3703372622B1}" destId="{540554EC-A20C-4ABA-BDFE-4893BF2513C4}" srcOrd="0" destOrd="0" presId="urn:microsoft.com/office/officeart/2005/8/layout/cycle8"/>
    <dgm:cxn modelId="{2185A21D-D8E6-4A27-BDE9-69EA50E201CB}" type="presParOf" srcId="{1384FA5A-AC00-4A78-9A56-3703372622B1}" destId="{BDD528C7-F8A7-48F9-8825-211311C6AF72}" srcOrd="1" destOrd="0" presId="urn:microsoft.com/office/officeart/2005/8/layout/cycle8"/>
    <dgm:cxn modelId="{8898478B-F7CC-4A54-AC2B-A56168D4A35B}" type="presParOf" srcId="{1384FA5A-AC00-4A78-9A56-3703372622B1}" destId="{0720A3BA-22E4-4959-8EAD-43A2D7E9486D}" srcOrd="2" destOrd="0" presId="urn:microsoft.com/office/officeart/2005/8/layout/cycle8"/>
    <dgm:cxn modelId="{9687B7D2-D858-45DD-B7DA-A13855E19D72}" type="presParOf" srcId="{1384FA5A-AC00-4A78-9A56-3703372622B1}" destId="{6ECDFEE0-D695-4CFE-96CC-0E8EC7AF727B}" srcOrd="3" destOrd="0" presId="urn:microsoft.com/office/officeart/2005/8/layout/cycle8"/>
    <dgm:cxn modelId="{7559CFCB-4461-4E44-820E-DFE62DD09983}" type="presParOf" srcId="{1384FA5A-AC00-4A78-9A56-3703372622B1}" destId="{9310DA6F-9B86-4623-88C9-926F827E7F61}" srcOrd="4" destOrd="0" presId="urn:microsoft.com/office/officeart/2005/8/layout/cycle8"/>
    <dgm:cxn modelId="{69F6AC08-2106-4B58-9457-27E3F53034D4}" type="presParOf" srcId="{1384FA5A-AC00-4A78-9A56-3703372622B1}" destId="{1BC22950-5A30-4E64-AD63-A30DB1D388A8}" srcOrd="5" destOrd="0" presId="urn:microsoft.com/office/officeart/2005/8/layout/cycle8"/>
    <dgm:cxn modelId="{41073F15-F5D9-48BC-8658-62A7576B0389}" type="presParOf" srcId="{1384FA5A-AC00-4A78-9A56-3703372622B1}" destId="{0F10887D-68A9-47D7-9EFC-DBA5F0CAA53E}" srcOrd="6" destOrd="0" presId="urn:microsoft.com/office/officeart/2005/8/layout/cycle8"/>
    <dgm:cxn modelId="{1084808D-5B53-4F9B-BBD5-5DBD6C1B0DD0}" type="presParOf" srcId="{1384FA5A-AC00-4A78-9A56-3703372622B1}" destId="{9E00D56F-E068-45E0-8727-333DCFC336DB}" srcOrd="7" destOrd="0" presId="urn:microsoft.com/office/officeart/2005/8/layout/cycle8"/>
    <dgm:cxn modelId="{CF733855-5922-42D3-85A3-504E75F3A41F}" type="presParOf" srcId="{1384FA5A-AC00-4A78-9A56-3703372622B1}" destId="{E0B67A4B-1F91-4C7F-9C12-4149137454A8}" srcOrd="8" destOrd="0" presId="urn:microsoft.com/office/officeart/2005/8/layout/cycle8"/>
    <dgm:cxn modelId="{FDB2695A-32FE-4DDE-A32F-7740E8CB4221}" type="presParOf" srcId="{1384FA5A-AC00-4A78-9A56-3703372622B1}" destId="{8BA80D91-F8D2-482F-B9E2-88E1B4C46B5B}" srcOrd="9" destOrd="0" presId="urn:microsoft.com/office/officeart/2005/8/layout/cycle8"/>
    <dgm:cxn modelId="{FA64993A-142E-43AB-B9E3-1A2C896B5DDE}" type="presParOf" srcId="{1384FA5A-AC00-4A78-9A56-3703372622B1}" destId="{CF29EBEE-2B07-48B4-AD44-245718C5106B}" srcOrd="10" destOrd="0" presId="urn:microsoft.com/office/officeart/2005/8/layout/cycle8"/>
    <dgm:cxn modelId="{237263D1-5436-41F9-8192-6FF4B5408B9E}" type="presParOf" srcId="{1384FA5A-AC00-4A78-9A56-3703372622B1}" destId="{EB2933E7-BA84-4B23-8113-DD360B104ECA}" srcOrd="11" destOrd="0" presId="urn:microsoft.com/office/officeart/2005/8/layout/cycle8"/>
    <dgm:cxn modelId="{DFB1486D-180D-4112-BCB9-3FEB0218517B}" type="presParOf" srcId="{1384FA5A-AC00-4A78-9A56-3703372622B1}" destId="{4A9ECBE1-A4D2-40C7-ADB0-07ACABB9B999}" srcOrd="12" destOrd="0" presId="urn:microsoft.com/office/officeart/2005/8/layout/cycle8"/>
    <dgm:cxn modelId="{ED260810-389D-4B0C-8A77-F499F94B7ABE}" type="presParOf" srcId="{1384FA5A-AC00-4A78-9A56-3703372622B1}" destId="{3D85325A-06B6-4931-BB95-FD6595C2D893}" srcOrd="13" destOrd="0" presId="urn:microsoft.com/office/officeart/2005/8/layout/cycle8"/>
    <dgm:cxn modelId="{071563F0-5915-49EB-B0E7-54058B2E61B4}" type="presParOf" srcId="{1384FA5A-AC00-4A78-9A56-3703372622B1}" destId="{F8F4879D-FB28-4F5D-A12A-4E4D2BED4EC3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0554EC-A20C-4ABA-BDFE-4893BF2513C4}">
      <dsp:nvSpPr>
        <dsp:cNvPr id="0" name=""/>
        <dsp:cNvSpPr/>
      </dsp:nvSpPr>
      <dsp:spPr>
        <a:xfrm>
          <a:off x="1881902" y="352213"/>
          <a:ext cx="4551680" cy="4551680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Chapter 7</a:t>
          </a:r>
          <a:br>
            <a:rPr lang="en-US" sz="2800" kern="1200" dirty="0"/>
          </a:br>
          <a:r>
            <a:rPr lang="en-US" sz="2800" kern="1200" dirty="0"/>
            <a:t>Chapter 8 Chapter 9</a:t>
          </a:r>
        </a:p>
      </dsp:txBody>
      <dsp:txXfrm>
        <a:off x="4280746" y="1316736"/>
        <a:ext cx="1625600" cy="1354666"/>
      </dsp:txXfrm>
    </dsp:sp>
    <dsp:sp modelId="{9310DA6F-9B86-4623-88C9-926F827E7F61}">
      <dsp:nvSpPr>
        <dsp:cNvPr id="0" name=""/>
        <dsp:cNvSpPr/>
      </dsp:nvSpPr>
      <dsp:spPr>
        <a:xfrm>
          <a:off x="1788159" y="514773"/>
          <a:ext cx="4551680" cy="4551680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Chapter 2</a:t>
          </a:r>
          <a:br>
            <a:rPr lang="en-US" sz="3200" kern="1200" dirty="0"/>
          </a:br>
          <a:r>
            <a:rPr lang="en-US" sz="3200" kern="1200" dirty="0"/>
            <a:t>Chapter 3</a:t>
          </a:r>
          <a:br>
            <a:rPr lang="en-US" sz="3200" kern="1200" dirty="0"/>
          </a:br>
          <a:r>
            <a:rPr lang="en-US" sz="3200" kern="1200" dirty="0"/>
            <a:t>Chapter 4</a:t>
          </a:r>
          <a:endParaRPr lang="en-US" sz="3600" kern="1200" dirty="0"/>
        </a:p>
      </dsp:txBody>
      <dsp:txXfrm>
        <a:off x="2871893" y="3467946"/>
        <a:ext cx="2438400" cy="1192106"/>
      </dsp:txXfrm>
    </dsp:sp>
    <dsp:sp modelId="{E0B67A4B-1F91-4C7F-9C12-4149137454A8}">
      <dsp:nvSpPr>
        <dsp:cNvPr id="0" name=""/>
        <dsp:cNvSpPr/>
      </dsp:nvSpPr>
      <dsp:spPr>
        <a:xfrm>
          <a:off x="1694416" y="352213"/>
          <a:ext cx="4551680" cy="4551680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Chapter 5</a:t>
          </a:r>
          <a:br>
            <a:rPr lang="en-US" sz="2800" kern="1200" dirty="0"/>
          </a:br>
          <a:r>
            <a:rPr lang="en-US" sz="2800" kern="1200" dirty="0"/>
            <a:t>Chapter 6</a:t>
          </a:r>
          <a:endParaRPr lang="en-US" sz="3600" kern="1200" dirty="0"/>
        </a:p>
      </dsp:txBody>
      <dsp:txXfrm>
        <a:off x="2221653" y="1316736"/>
        <a:ext cx="1625600" cy="1354666"/>
      </dsp:txXfrm>
    </dsp:sp>
    <dsp:sp modelId="{4A9ECBE1-A4D2-40C7-ADB0-07ACABB9B999}">
      <dsp:nvSpPr>
        <dsp:cNvPr id="0" name=""/>
        <dsp:cNvSpPr/>
      </dsp:nvSpPr>
      <dsp:spPr>
        <a:xfrm>
          <a:off x="1600507" y="70442"/>
          <a:ext cx="5115221" cy="5115221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85325A-06B6-4931-BB95-FD6595C2D893}">
      <dsp:nvSpPr>
        <dsp:cNvPr id="0" name=""/>
        <dsp:cNvSpPr/>
      </dsp:nvSpPr>
      <dsp:spPr>
        <a:xfrm>
          <a:off x="1506389" y="232714"/>
          <a:ext cx="5115221" cy="5115221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F4879D-FB28-4F5D-A12A-4E4D2BED4EC3}">
      <dsp:nvSpPr>
        <dsp:cNvPr id="0" name=""/>
        <dsp:cNvSpPr/>
      </dsp:nvSpPr>
      <dsp:spPr>
        <a:xfrm>
          <a:off x="1412270" y="70442"/>
          <a:ext cx="5115221" cy="5115221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61AEF44-E510-4251-A5BC-36EBF3245816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54150" y="1200150"/>
            <a:ext cx="440690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C5AF634-82CA-4179-ABDE-05BFF70A8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994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AF634-82CA-4179-ABDE-05BFF70A8F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758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AF634-82CA-4179-ABDE-05BFF70A8F2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338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AF634-82CA-4179-ABDE-05BFF70A8F2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364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AF634-82CA-4179-ABDE-05BFF70A8F2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980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AF634-82CA-4179-ABDE-05BFF70A8F2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7720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AF634-82CA-4179-ABDE-05BFF70A8F2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913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AF634-82CA-4179-ABDE-05BFF70A8F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13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AF634-82CA-4179-ABDE-05BFF70A8F2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843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AF634-82CA-4179-ABDE-05BFF70A8F2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362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AF634-82CA-4179-ABDE-05BFF70A8F2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54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AF634-82CA-4179-ABDE-05BFF70A8F2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39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AF634-82CA-4179-ABDE-05BFF70A8F2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12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AF634-82CA-4179-ABDE-05BFF70A8F2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114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AF634-82CA-4179-ABDE-05BFF70A8F2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422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66606"/>
            <a:ext cx="10363200" cy="3119908"/>
          </a:xfrm>
        </p:spPr>
        <p:txBody>
          <a:bodyPr anchor="b"/>
          <a:lstStyle>
            <a:lvl1pPr algn="ctr">
              <a:defRPr sz="7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06830"/>
            <a:ext cx="9144000" cy="2163606"/>
          </a:xfrm>
        </p:spPr>
        <p:txBody>
          <a:bodyPr/>
          <a:lstStyle>
            <a:lvl1pPr marL="0" indent="0" algn="ctr">
              <a:buNone/>
              <a:defRPr sz="3136"/>
            </a:lvl1pPr>
            <a:lvl2pPr marL="597423" indent="0" algn="ctr">
              <a:buNone/>
              <a:defRPr sz="2613"/>
            </a:lvl2pPr>
            <a:lvl3pPr marL="1194846" indent="0" algn="ctr">
              <a:buNone/>
              <a:defRPr sz="2352"/>
            </a:lvl3pPr>
            <a:lvl4pPr marL="1792270" indent="0" algn="ctr">
              <a:buNone/>
              <a:defRPr sz="2091"/>
            </a:lvl4pPr>
            <a:lvl5pPr marL="2389693" indent="0" algn="ctr">
              <a:buNone/>
              <a:defRPr sz="2091"/>
            </a:lvl5pPr>
            <a:lvl6pPr marL="2987116" indent="0" algn="ctr">
              <a:buNone/>
              <a:defRPr sz="2091"/>
            </a:lvl6pPr>
            <a:lvl7pPr marL="3584539" indent="0" algn="ctr">
              <a:buNone/>
              <a:defRPr sz="2091"/>
            </a:lvl7pPr>
            <a:lvl8pPr marL="4181963" indent="0" algn="ctr">
              <a:buNone/>
              <a:defRPr sz="2091"/>
            </a:lvl8pPr>
            <a:lvl9pPr marL="4779386" indent="0" algn="ctr">
              <a:buNone/>
              <a:defRPr sz="209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1226-6BCE-43B6-9B8C-D352B0229DA2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F593A-213A-4DC8-A5D4-2B5D785CF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2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1226-6BCE-43B6-9B8C-D352B0229DA2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F593A-213A-4DC8-A5D4-2B5D785CF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497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77114"/>
            <a:ext cx="2628900" cy="7594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77114"/>
            <a:ext cx="7734300" cy="759440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1226-6BCE-43B6-9B8C-D352B0229DA2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F593A-213A-4DC8-A5D4-2B5D785CF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62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1226-6BCE-43B6-9B8C-D352B0229DA2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F593A-213A-4DC8-A5D4-2B5D785CF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08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234139"/>
            <a:ext cx="10515600" cy="3727709"/>
          </a:xfrm>
        </p:spPr>
        <p:txBody>
          <a:bodyPr anchor="b"/>
          <a:lstStyle>
            <a:lvl1pPr>
              <a:defRPr sz="7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5997113"/>
            <a:ext cx="10515600" cy="1960314"/>
          </a:xfrm>
        </p:spPr>
        <p:txBody>
          <a:bodyPr/>
          <a:lstStyle>
            <a:lvl1pPr marL="0" indent="0">
              <a:buNone/>
              <a:defRPr sz="3136">
                <a:solidFill>
                  <a:schemeClr val="tx1"/>
                </a:solidFill>
              </a:defRPr>
            </a:lvl1pPr>
            <a:lvl2pPr marL="597423" indent="0">
              <a:buNone/>
              <a:defRPr sz="2613">
                <a:solidFill>
                  <a:schemeClr val="tx1">
                    <a:tint val="75000"/>
                  </a:schemeClr>
                </a:solidFill>
              </a:defRPr>
            </a:lvl2pPr>
            <a:lvl3pPr marL="1194846" indent="0">
              <a:buNone/>
              <a:defRPr sz="2352">
                <a:solidFill>
                  <a:schemeClr val="tx1">
                    <a:tint val="75000"/>
                  </a:schemeClr>
                </a:solidFill>
              </a:defRPr>
            </a:lvl3pPr>
            <a:lvl4pPr marL="1792270" indent="0">
              <a:buNone/>
              <a:defRPr sz="2091">
                <a:solidFill>
                  <a:schemeClr val="tx1">
                    <a:tint val="75000"/>
                  </a:schemeClr>
                </a:solidFill>
              </a:defRPr>
            </a:lvl4pPr>
            <a:lvl5pPr marL="2389693" indent="0">
              <a:buNone/>
              <a:defRPr sz="2091">
                <a:solidFill>
                  <a:schemeClr val="tx1">
                    <a:tint val="75000"/>
                  </a:schemeClr>
                </a:solidFill>
              </a:defRPr>
            </a:lvl5pPr>
            <a:lvl6pPr marL="2987116" indent="0">
              <a:buNone/>
              <a:defRPr sz="2091">
                <a:solidFill>
                  <a:schemeClr val="tx1">
                    <a:tint val="75000"/>
                  </a:schemeClr>
                </a:solidFill>
              </a:defRPr>
            </a:lvl6pPr>
            <a:lvl7pPr marL="3584539" indent="0">
              <a:buNone/>
              <a:defRPr sz="2091">
                <a:solidFill>
                  <a:schemeClr val="tx1">
                    <a:tint val="75000"/>
                  </a:schemeClr>
                </a:solidFill>
              </a:defRPr>
            </a:lvl7pPr>
            <a:lvl8pPr marL="4181963" indent="0">
              <a:buNone/>
              <a:defRPr sz="2091">
                <a:solidFill>
                  <a:schemeClr val="tx1">
                    <a:tint val="75000"/>
                  </a:schemeClr>
                </a:solidFill>
              </a:defRPr>
            </a:lvl8pPr>
            <a:lvl9pPr marL="4779386" indent="0">
              <a:buNone/>
              <a:defRPr sz="20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1226-6BCE-43B6-9B8C-D352B0229DA2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F593A-213A-4DC8-A5D4-2B5D785CF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722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385568"/>
            <a:ext cx="5181600" cy="568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385568"/>
            <a:ext cx="5181600" cy="568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1226-6BCE-43B6-9B8C-D352B0229DA2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F593A-213A-4DC8-A5D4-2B5D785CF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451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77116"/>
            <a:ext cx="10515600" cy="17321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196797"/>
            <a:ext cx="5157787" cy="1076617"/>
          </a:xfrm>
        </p:spPr>
        <p:txBody>
          <a:bodyPr anchor="b"/>
          <a:lstStyle>
            <a:lvl1pPr marL="0" indent="0">
              <a:buNone/>
              <a:defRPr sz="3136" b="1"/>
            </a:lvl1pPr>
            <a:lvl2pPr marL="597423" indent="0">
              <a:buNone/>
              <a:defRPr sz="2613" b="1"/>
            </a:lvl2pPr>
            <a:lvl3pPr marL="1194846" indent="0">
              <a:buNone/>
              <a:defRPr sz="2352" b="1"/>
            </a:lvl3pPr>
            <a:lvl4pPr marL="1792270" indent="0">
              <a:buNone/>
              <a:defRPr sz="2091" b="1"/>
            </a:lvl4pPr>
            <a:lvl5pPr marL="2389693" indent="0">
              <a:buNone/>
              <a:defRPr sz="2091" b="1"/>
            </a:lvl5pPr>
            <a:lvl6pPr marL="2987116" indent="0">
              <a:buNone/>
              <a:defRPr sz="2091" b="1"/>
            </a:lvl6pPr>
            <a:lvl7pPr marL="3584539" indent="0">
              <a:buNone/>
              <a:defRPr sz="2091" b="1"/>
            </a:lvl7pPr>
            <a:lvl8pPr marL="4181963" indent="0">
              <a:buNone/>
              <a:defRPr sz="2091" b="1"/>
            </a:lvl8pPr>
            <a:lvl9pPr marL="4779386" indent="0">
              <a:buNone/>
              <a:defRPr sz="209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273414"/>
            <a:ext cx="5157787" cy="48146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196797"/>
            <a:ext cx="5183188" cy="1076617"/>
          </a:xfrm>
        </p:spPr>
        <p:txBody>
          <a:bodyPr anchor="b"/>
          <a:lstStyle>
            <a:lvl1pPr marL="0" indent="0">
              <a:buNone/>
              <a:defRPr sz="3136" b="1"/>
            </a:lvl1pPr>
            <a:lvl2pPr marL="597423" indent="0">
              <a:buNone/>
              <a:defRPr sz="2613" b="1"/>
            </a:lvl2pPr>
            <a:lvl3pPr marL="1194846" indent="0">
              <a:buNone/>
              <a:defRPr sz="2352" b="1"/>
            </a:lvl3pPr>
            <a:lvl4pPr marL="1792270" indent="0">
              <a:buNone/>
              <a:defRPr sz="2091" b="1"/>
            </a:lvl4pPr>
            <a:lvl5pPr marL="2389693" indent="0">
              <a:buNone/>
              <a:defRPr sz="2091" b="1"/>
            </a:lvl5pPr>
            <a:lvl6pPr marL="2987116" indent="0">
              <a:buNone/>
              <a:defRPr sz="2091" b="1"/>
            </a:lvl6pPr>
            <a:lvl7pPr marL="3584539" indent="0">
              <a:buNone/>
              <a:defRPr sz="2091" b="1"/>
            </a:lvl7pPr>
            <a:lvl8pPr marL="4181963" indent="0">
              <a:buNone/>
              <a:defRPr sz="2091" b="1"/>
            </a:lvl8pPr>
            <a:lvl9pPr marL="4779386" indent="0">
              <a:buNone/>
              <a:defRPr sz="209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273414"/>
            <a:ext cx="5183188" cy="48146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1226-6BCE-43B6-9B8C-D352B0229DA2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F593A-213A-4DC8-A5D4-2B5D785CF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495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1226-6BCE-43B6-9B8C-D352B0229DA2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F593A-213A-4DC8-A5D4-2B5D785CF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49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1226-6BCE-43B6-9B8C-D352B0229DA2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F593A-213A-4DC8-A5D4-2B5D785CF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44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97429"/>
            <a:ext cx="3932237" cy="2091002"/>
          </a:xfrm>
        </p:spPr>
        <p:txBody>
          <a:bodyPr anchor="b"/>
          <a:lstStyle>
            <a:lvl1pPr>
              <a:defRPr sz="418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290283"/>
            <a:ext cx="6172200" cy="6368429"/>
          </a:xfrm>
        </p:spPr>
        <p:txBody>
          <a:bodyPr/>
          <a:lstStyle>
            <a:lvl1pPr>
              <a:defRPr sz="4181"/>
            </a:lvl1pPr>
            <a:lvl2pPr>
              <a:defRPr sz="3659"/>
            </a:lvl2pPr>
            <a:lvl3pPr>
              <a:defRPr sz="3136"/>
            </a:lvl3pPr>
            <a:lvl4pPr>
              <a:defRPr sz="2613"/>
            </a:lvl4pPr>
            <a:lvl5pPr>
              <a:defRPr sz="2613"/>
            </a:lvl5pPr>
            <a:lvl6pPr>
              <a:defRPr sz="2613"/>
            </a:lvl6pPr>
            <a:lvl7pPr>
              <a:defRPr sz="2613"/>
            </a:lvl7pPr>
            <a:lvl8pPr>
              <a:defRPr sz="2613"/>
            </a:lvl8pPr>
            <a:lvl9pPr>
              <a:defRPr sz="26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688431"/>
            <a:ext cx="3932237" cy="4980652"/>
          </a:xfrm>
        </p:spPr>
        <p:txBody>
          <a:bodyPr/>
          <a:lstStyle>
            <a:lvl1pPr marL="0" indent="0">
              <a:buNone/>
              <a:defRPr sz="2091"/>
            </a:lvl1pPr>
            <a:lvl2pPr marL="597423" indent="0">
              <a:buNone/>
              <a:defRPr sz="1829"/>
            </a:lvl2pPr>
            <a:lvl3pPr marL="1194846" indent="0">
              <a:buNone/>
              <a:defRPr sz="1568"/>
            </a:lvl3pPr>
            <a:lvl4pPr marL="1792270" indent="0">
              <a:buNone/>
              <a:defRPr sz="1307"/>
            </a:lvl4pPr>
            <a:lvl5pPr marL="2389693" indent="0">
              <a:buNone/>
              <a:defRPr sz="1307"/>
            </a:lvl5pPr>
            <a:lvl6pPr marL="2987116" indent="0">
              <a:buNone/>
              <a:defRPr sz="1307"/>
            </a:lvl6pPr>
            <a:lvl7pPr marL="3584539" indent="0">
              <a:buNone/>
              <a:defRPr sz="1307"/>
            </a:lvl7pPr>
            <a:lvl8pPr marL="4181963" indent="0">
              <a:buNone/>
              <a:defRPr sz="1307"/>
            </a:lvl8pPr>
            <a:lvl9pPr marL="4779386" indent="0">
              <a:buNone/>
              <a:defRPr sz="13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1226-6BCE-43B6-9B8C-D352B0229DA2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F593A-213A-4DC8-A5D4-2B5D785CF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464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97429"/>
            <a:ext cx="3932237" cy="2091002"/>
          </a:xfrm>
        </p:spPr>
        <p:txBody>
          <a:bodyPr anchor="b"/>
          <a:lstStyle>
            <a:lvl1pPr>
              <a:defRPr sz="418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290283"/>
            <a:ext cx="6172200" cy="6368429"/>
          </a:xfrm>
        </p:spPr>
        <p:txBody>
          <a:bodyPr anchor="t"/>
          <a:lstStyle>
            <a:lvl1pPr marL="0" indent="0">
              <a:buNone/>
              <a:defRPr sz="4181"/>
            </a:lvl1pPr>
            <a:lvl2pPr marL="597423" indent="0">
              <a:buNone/>
              <a:defRPr sz="3659"/>
            </a:lvl2pPr>
            <a:lvl3pPr marL="1194846" indent="0">
              <a:buNone/>
              <a:defRPr sz="3136"/>
            </a:lvl3pPr>
            <a:lvl4pPr marL="1792270" indent="0">
              <a:buNone/>
              <a:defRPr sz="2613"/>
            </a:lvl4pPr>
            <a:lvl5pPr marL="2389693" indent="0">
              <a:buNone/>
              <a:defRPr sz="2613"/>
            </a:lvl5pPr>
            <a:lvl6pPr marL="2987116" indent="0">
              <a:buNone/>
              <a:defRPr sz="2613"/>
            </a:lvl6pPr>
            <a:lvl7pPr marL="3584539" indent="0">
              <a:buNone/>
              <a:defRPr sz="2613"/>
            </a:lvl7pPr>
            <a:lvl8pPr marL="4181963" indent="0">
              <a:buNone/>
              <a:defRPr sz="2613"/>
            </a:lvl8pPr>
            <a:lvl9pPr marL="4779386" indent="0">
              <a:buNone/>
              <a:defRPr sz="261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688431"/>
            <a:ext cx="3932237" cy="4980652"/>
          </a:xfrm>
        </p:spPr>
        <p:txBody>
          <a:bodyPr/>
          <a:lstStyle>
            <a:lvl1pPr marL="0" indent="0">
              <a:buNone/>
              <a:defRPr sz="2091"/>
            </a:lvl1pPr>
            <a:lvl2pPr marL="597423" indent="0">
              <a:buNone/>
              <a:defRPr sz="1829"/>
            </a:lvl2pPr>
            <a:lvl3pPr marL="1194846" indent="0">
              <a:buNone/>
              <a:defRPr sz="1568"/>
            </a:lvl3pPr>
            <a:lvl4pPr marL="1792270" indent="0">
              <a:buNone/>
              <a:defRPr sz="1307"/>
            </a:lvl4pPr>
            <a:lvl5pPr marL="2389693" indent="0">
              <a:buNone/>
              <a:defRPr sz="1307"/>
            </a:lvl5pPr>
            <a:lvl6pPr marL="2987116" indent="0">
              <a:buNone/>
              <a:defRPr sz="1307"/>
            </a:lvl6pPr>
            <a:lvl7pPr marL="3584539" indent="0">
              <a:buNone/>
              <a:defRPr sz="1307"/>
            </a:lvl7pPr>
            <a:lvl8pPr marL="4181963" indent="0">
              <a:buNone/>
              <a:defRPr sz="1307"/>
            </a:lvl8pPr>
            <a:lvl9pPr marL="4779386" indent="0">
              <a:buNone/>
              <a:defRPr sz="13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1226-6BCE-43B6-9B8C-D352B0229DA2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F593A-213A-4DC8-A5D4-2B5D785CF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537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77116"/>
            <a:ext cx="10515600" cy="1732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385568"/>
            <a:ext cx="10515600" cy="5685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8305927"/>
            <a:ext cx="2743200" cy="4771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71226-6BCE-43B6-9B8C-D352B0229DA2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8305927"/>
            <a:ext cx="4114800" cy="4771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8305927"/>
            <a:ext cx="2743200" cy="4771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F593A-213A-4DC8-A5D4-2B5D785CF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843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194846" rtl="0" eaLnBrk="1" latinLnBrk="0" hangingPunct="1">
        <a:lnSpc>
          <a:spcPct val="90000"/>
        </a:lnSpc>
        <a:spcBef>
          <a:spcPct val="0"/>
        </a:spcBef>
        <a:buNone/>
        <a:defRPr sz="57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8712" indent="-298712" algn="l" defTabSz="1194846" rtl="0" eaLnBrk="1" latinLnBrk="0" hangingPunct="1">
        <a:lnSpc>
          <a:spcPct val="90000"/>
        </a:lnSpc>
        <a:spcBef>
          <a:spcPts val="1307"/>
        </a:spcBef>
        <a:buFont typeface="Arial" panose="020B0604020202020204" pitchFamily="34" charset="0"/>
        <a:buChar char="•"/>
        <a:defRPr sz="3659" kern="1200">
          <a:solidFill>
            <a:schemeClr val="tx1"/>
          </a:solidFill>
          <a:latin typeface="+mn-lt"/>
          <a:ea typeface="+mn-ea"/>
          <a:cs typeface="+mn-cs"/>
        </a:defRPr>
      </a:lvl1pPr>
      <a:lvl2pPr marL="896135" indent="-298712" algn="l" defTabSz="1194846" rtl="0" eaLnBrk="1" latinLnBrk="0" hangingPunct="1">
        <a:lnSpc>
          <a:spcPct val="90000"/>
        </a:lnSpc>
        <a:spcBef>
          <a:spcPts val="653"/>
        </a:spcBef>
        <a:buFont typeface="Arial" panose="020B0604020202020204" pitchFamily="34" charset="0"/>
        <a:buChar char="•"/>
        <a:defRPr sz="3136" kern="1200">
          <a:solidFill>
            <a:schemeClr val="tx1"/>
          </a:solidFill>
          <a:latin typeface="+mn-lt"/>
          <a:ea typeface="+mn-ea"/>
          <a:cs typeface="+mn-cs"/>
        </a:defRPr>
      </a:lvl2pPr>
      <a:lvl3pPr marL="1493558" indent="-298712" algn="l" defTabSz="1194846" rtl="0" eaLnBrk="1" latinLnBrk="0" hangingPunct="1">
        <a:lnSpc>
          <a:spcPct val="90000"/>
        </a:lnSpc>
        <a:spcBef>
          <a:spcPts val="653"/>
        </a:spcBef>
        <a:buFont typeface="Arial" panose="020B0604020202020204" pitchFamily="34" charset="0"/>
        <a:buChar char="•"/>
        <a:defRPr sz="2613" kern="1200">
          <a:solidFill>
            <a:schemeClr val="tx1"/>
          </a:solidFill>
          <a:latin typeface="+mn-lt"/>
          <a:ea typeface="+mn-ea"/>
          <a:cs typeface="+mn-cs"/>
        </a:defRPr>
      </a:lvl3pPr>
      <a:lvl4pPr marL="2090981" indent="-298712" algn="l" defTabSz="1194846" rtl="0" eaLnBrk="1" latinLnBrk="0" hangingPunct="1">
        <a:lnSpc>
          <a:spcPct val="90000"/>
        </a:lnSpc>
        <a:spcBef>
          <a:spcPts val="653"/>
        </a:spcBef>
        <a:buFont typeface="Arial" panose="020B0604020202020204" pitchFamily="34" charset="0"/>
        <a:buChar char="•"/>
        <a:defRPr sz="2352" kern="1200">
          <a:solidFill>
            <a:schemeClr val="tx1"/>
          </a:solidFill>
          <a:latin typeface="+mn-lt"/>
          <a:ea typeface="+mn-ea"/>
          <a:cs typeface="+mn-cs"/>
        </a:defRPr>
      </a:lvl4pPr>
      <a:lvl5pPr marL="2688405" indent="-298712" algn="l" defTabSz="1194846" rtl="0" eaLnBrk="1" latinLnBrk="0" hangingPunct="1">
        <a:lnSpc>
          <a:spcPct val="90000"/>
        </a:lnSpc>
        <a:spcBef>
          <a:spcPts val="653"/>
        </a:spcBef>
        <a:buFont typeface="Arial" panose="020B0604020202020204" pitchFamily="34" charset="0"/>
        <a:buChar char="•"/>
        <a:defRPr sz="2352" kern="1200">
          <a:solidFill>
            <a:schemeClr val="tx1"/>
          </a:solidFill>
          <a:latin typeface="+mn-lt"/>
          <a:ea typeface="+mn-ea"/>
          <a:cs typeface="+mn-cs"/>
        </a:defRPr>
      </a:lvl5pPr>
      <a:lvl6pPr marL="3285828" indent="-298712" algn="l" defTabSz="1194846" rtl="0" eaLnBrk="1" latinLnBrk="0" hangingPunct="1">
        <a:lnSpc>
          <a:spcPct val="90000"/>
        </a:lnSpc>
        <a:spcBef>
          <a:spcPts val="653"/>
        </a:spcBef>
        <a:buFont typeface="Arial" panose="020B0604020202020204" pitchFamily="34" charset="0"/>
        <a:buChar char="•"/>
        <a:defRPr sz="2352" kern="1200">
          <a:solidFill>
            <a:schemeClr val="tx1"/>
          </a:solidFill>
          <a:latin typeface="+mn-lt"/>
          <a:ea typeface="+mn-ea"/>
          <a:cs typeface="+mn-cs"/>
        </a:defRPr>
      </a:lvl6pPr>
      <a:lvl7pPr marL="3883251" indent="-298712" algn="l" defTabSz="1194846" rtl="0" eaLnBrk="1" latinLnBrk="0" hangingPunct="1">
        <a:lnSpc>
          <a:spcPct val="90000"/>
        </a:lnSpc>
        <a:spcBef>
          <a:spcPts val="653"/>
        </a:spcBef>
        <a:buFont typeface="Arial" panose="020B0604020202020204" pitchFamily="34" charset="0"/>
        <a:buChar char="•"/>
        <a:defRPr sz="2352" kern="1200">
          <a:solidFill>
            <a:schemeClr val="tx1"/>
          </a:solidFill>
          <a:latin typeface="+mn-lt"/>
          <a:ea typeface="+mn-ea"/>
          <a:cs typeface="+mn-cs"/>
        </a:defRPr>
      </a:lvl7pPr>
      <a:lvl8pPr marL="4480674" indent="-298712" algn="l" defTabSz="1194846" rtl="0" eaLnBrk="1" latinLnBrk="0" hangingPunct="1">
        <a:lnSpc>
          <a:spcPct val="90000"/>
        </a:lnSpc>
        <a:spcBef>
          <a:spcPts val="653"/>
        </a:spcBef>
        <a:buFont typeface="Arial" panose="020B0604020202020204" pitchFamily="34" charset="0"/>
        <a:buChar char="•"/>
        <a:defRPr sz="2352" kern="1200">
          <a:solidFill>
            <a:schemeClr val="tx1"/>
          </a:solidFill>
          <a:latin typeface="+mn-lt"/>
          <a:ea typeface="+mn-ea"/>
          <a:cs typeface="+mn-cs"/>
        </a:defRPr>
      </a:lvl8pPr>
      <a:lvl9pPr marL="5078098" indent="-298712" algn="l" defTabSz="1194846" rtl="0" eaLnBrk="1" latinLnBrk="0" hangingPunct="1">
        <a:lnSpc>
          <a:spcPct val="90000"/>
        </a:lnSpc>
        <a:spcBef>
          <a:spcPts val="653"/>
        </a:spcBef>
        <a:buFont typeface="Arial" panose="020B0604020202020204" pitchFamily="34" charset="0"/>
        <a:buChar char="•"/>
        <a:defRPr sz="23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94846" rtl="0" eaLnBrk="1" latinLnBrk="0" hangingPunct="1">
        <a:defRPr sz="2352" kern="1200">
          <a:solidFill>
            <a:schemeClr val="tx1"/>
          </a:solidFill>
          <a:latin typeface="+mn-lt"/>
          <a:ea typeface="+mn-ea"/>
          <a:cs typeface="+mn-cs"/>
        </a:defRPr>
      </a:lvl1pPr>
      <a:lvl2pPr marL="597423" algn="l" defTabSz="1194846" rtl="0" eaLnBrk="1" latinLnBrk="0" hangingPunct="1">
        <a:defRPr sz="2352" kern="1200">
          <a:solidFill>
            <a:schemeClr val="tx1"/>
          </a:solidFill>
          <a:latin typeface="+mn-lt"/>
          <a:ea typeface="+mn-ea"/>
          <a:cs typeface="+mn-cs"/>
        </a:defRPr>
      </a:lvl2pPr>
      <a:lvl3pPr marL="1194846" algn="l" defTabSz="1194846" rtl="0" eaLnBrk="1" latinLnBrk="0" hangingPunct="1">
        <a:defRPr sz="2352" kern="1200">
          <a:solidFill>
            <a:schemeClr val="tx1"/>
          </a:solidFill>
          <a:latin typeface="+mn-lt"/>
          <a:ea typeface="+mn-ea"/>
          <a:cs typeface="+mn-cs"/>
        </a:defRPr>
      </a:lvl3pPr>
      <a:lvl4pPr marL="1792270" algn="l" defTabSz="1194846" rtl="0" eaLnBrk="1" latinLnBrk="0" hangingPunct="1">
        <a:defRPr sz="2352" kern="1200">
          <a:solidFill>
            <a:schemeClr val="tx1"/>
          </a:solidFill>
          <a:latin typeface="+mn-lt"/>
          <a:ea typeface="+mn-ea"/>
          <a:cs typeface="+mn-cs"/>
        </a:defRPr>
      </a:lvl4pPr>
      <a:lvl5pPr marL="2389693" algn="l" defTabSz="1194846" rtl="0" eaLnBrk="1" latinLnBrk="0" hangingPunct="1">
        <a:defRPr sz="2352" kern="1200">
          <a:solidFill>
            <a:schemeClr val="tx1"/>
          </a:solidFill>
          <a:latin typeface="+mn-lt"/>
          <a:ea typeface="+mn-ea"/>
          <a:cs typeface="+mn-cs"/>
        </a:defRPr>
      </a:lvl5pPr>
      <a:lvl6pPr marL="2987116" algn="l" defTabSz="1194846" rtl="0" eaLnBrk="1" latinLnBrk="0" hangingPunct="1">
        <a:defRPr sz="2352" kern="1200">
          <a:solidFill>
            <a:schemeClr val="tx1"/>
          </a:solidFill>
          <a:latin typeface="+mn-lt"/>
          <a:ea typeface="+mn-ea"/>
          <a:cs typeface="+mn-cs"/>
        </a:defRPr>
      </a:lvl6pPr>
      <a:lvl7pPr marL="3584539" algn="l" defTabSz="1194846" rtl="0" eaLnBrk="1" latinLnBrk="0" hangingPunct="1">
        <a:defRPr sz="2352" kern="1200">
          <a:solidFill>
            <a:schemeClr val="tx1"/>
          </a:solidFill>
          <a:latin typeface="+mn-lt"/>
          <a:ea typeface="+mn-ea"/>
          <a:cs typeface="+mn-cs"/>
        </a:defRPr>
      </a:lvl7pPr>
      <a:lvl8pPr marL="4181963" algn="l" defTabSz="1194846" rtl="0" eaLnBrk="1" latinLnBrk="0" hangingPunct="1">
        <a:defRPr sz="2352" kern="1200">
          <a:solidFill>
            <a:schemeClr val="tx1"/>
          </a:solidFill>
          <a:latin typeface="+mn-lt"/>
          <a:ea typeface="+mn-ea"/>
          <a:cs typeface="+mn-cs"/>
        </a:defRPr>
      </a:lvl8pPr>
      <a:lvl9pPr marL="4779386" algn="l" defTabSz="1194846" rtl="0" eaLnBrk="1" latinLnBrk="0" hangingPunct="1">
        <a:defRPr sz="23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4" Type="http://schemas.openxmlformats.org/officeDocument/2006/relationships/image" Target="../media/image17.wmf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13" Type="http://schemas.openxmlformats.org/officeDocument/2006/relationships/image" Target="../media/image61.png"/><Relationship Id="rId18" Type="http://schemas.openxmlformats.org/officeDocument/2006/relationships/image" Target="../media/image66.svg"/><Relationship Id="rId3" Type="http://schemas.openxmlformats.org/officeDocument/2006/relationships/image" Target="../media/image51.png"/><Relationship Id="rId21" Type="http://schemas.openxmlformats.org/officeDocument/2006/relationships/image" Target="../media/image69.png"/><Relationship Id="rId7" Type="http://schemas.openxmlformats.org/officeDocument/2006/relationships/image" Target="../media/image55.png"/><Relationship Id="rId12" Type="http://schemas.openxmlformats.org/officeDocument/2006/relationships/image" Target="../media/image60.sv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4.svg"/><Relationship Id="rId20" Type="http://schemas.openxmlformats.org/officeDocument/2006/relationships/image" Target="../media/image6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sv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23" Type="http://schemas.openxmlformats.org/officeDocument/2006/relationships/image" Target="../media/image70.png"/><Relationship Id="rId10" Type="http://schemas.openxmlformats.org/officeDocument/2006/relationships/image" Target="../media/image58.svg"/><Relationship Id="rId19" Type="http://schemas.openxmlformats.org/officeDocument/2006/relationships/image" Target="../media/image67.png"/><Relationship Id="rId4" Type="http://schemas.openxmlformats.org/officeDocument/2006/relationships/image" Target="../media/image52.svg"/><Relationship Id="rId9" Type="http://schemas.openxmlformats.org/officeDocument/2006/relationships/image" Target="../media/image57.png"/><Relationship Id="rId14" Type="http://schemas.openxmlformats.org/officeDocument/2006/relationships/image" Target="../media/image62.svg"/><Relationship Id="rId22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19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18.png"/><Relationship Id="rId17" Type="http://schemas.openxmlformats.org/officeDocument/2006/relationships/image" Target="../media/image13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17.png"/><Relationship Id="rId5" Type="http://schemas.openxmlformats.org/officeDocument/2006/relationships/image" Target="../media/image125.png"/><Relationship Id="rId15" Type="http://schemas.openxmlformats.org/officeDocument/2006/relationships/image" Target="../media/image130.png"/><Relationship Id="rId10" Type="http://schemas.openxmlformats.org/officeDocument/2006/relationships/image" Target="../media/image116.png"/><Relationship Id="rId4" Type="http://schemas.openxmlformats.org/officeDocument/2006/relationships/image" Target="../media/image124.png"/><Relationship Id="rId9" Type="http://schemas.openxmlformats.org/officeDocument/2006/relationships/image" Target="../media/image115.png"/><Relationship Id="rId14" Type="http://schemas.openxmlformats.org/officeDocument/2006/relationships/image" Target="../media/image12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sv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svg"/><Relationship Id="rId5" Type="http://schemas.openxmlformats.org/officeDocument/2006/relationships/image" Target="../media/image143.png"/><Relationship Id="rId4" Type="http://schemas.openxmlformats.org/officeDocument/2006/relationships/image" Target="../media/image142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78.png"/><Relationship Id="rId7" Type="http://schemas.openxmlformats.org/officeDocument/2006/relationships/image" Target="../media/image185.png"/><Relationship Id="rId12" Type="http://schemas.openxmlformats.org/officeDocument/2006/relationships/image" Target="../media/image1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11" Type="http://schemas.openxmlformats.org/officeDocument/2006/relationships/image" Target="../media/image189.png"/><Relationship Id="rId5" Type="http://schemas.openxmlformats.org/officeDocument/2006/relationships/image" Target="../media/image180.png"/><Relationship Id="rId10" Type="http://schemas.openxmlformats.org/officeDocument/2006/relationships/image" Target="../media/image188.png"/><Relationship Id="rId4" Type="http://schemas.openxmlformats.org/officeDocument/2006/relationships/image" Target="../media/image179.png"/><Relationship Id="rId9" Type="http://schemas.openxmlformats.org/officeDocument/2006/relationships/image" Target="../media/image18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>
            <a:extLst>
              <a:ext uri="{FF2B5EF4-FFF2-40B4-BE49-F238E27FC236}">
                <a16:creationId xmlns:a16="http://schemas.microsoft.com/office/drawing/2014/main" id="{E30E24FE-4C5B-4022-B4B1-A8169ABBE498}"/>
              </a:ext>
            </a:extLst>
          </p:cNvPr>
          <p:cNvGrpSpPr/>
          <p:nvPr/>
        </p:nvGrpSpPr>
        <p:grpSpPr>
          <a:xfrm>
            <a:off x="48809" y="1210188"/>
            <a:ext cx="11631593" cy="5968834"/>
            <a:chOff x="228318" y="158469"/>
            <a:chExt cx="11153678" cy="5968834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D88EB9D-1AEE-4DA9-ADF5-1FE42170B628}"/>
                </a:ext>
              </a:extLst>
            </p:cNvPr>
            <p:cNvGrpSpPr/>
            <p:nvPr/>
          </p:nvGrpSpPr>
          <p:grpSpPr>
            <a:xfrm>
              <a:off x="482990" y="158469"/>
              <a:ext cx="7852912" cy="2600321"/>
              <a:chOff x="482990" y="158469"/>
              <a:chExt cx="10710754" cy="3546632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43B71069-4EFC-44DA-95F6-B9EFFE29F798}"/>
                  </a:ext>
                </a:extLst>
              </p:cNvPr>
              <p:cNvSpPr/>
              <p:nvPr/>
            </p:nvSpPr>
            <p:spPr>
              <a:xfrm>
                <a:off x="2396970" y="158469"/>
                <a:ext cx="5273337" cy="354663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E852F84F-E639-41C1-AAFF-0602C721032A}"/>
                  </a:ext>
                </a:extLst>
              </p:cNvPr>
              <p:cNvSpPr/>
              <p:nvPr/>
            </p:nvSpPr>
            <p:spPr>
              <a:xfrm>
                <a:off x="4450061" y="1004668"/>
                <a:ext cx="736847" cy="736847"/>
              </a:xfrm>
              <a:prstGeom prst="ellipse">
                <a:avLst/>
              </a:prstGeom>
              <a:solidFill>
                <a:srgbClr val="FFC000"/>
              </a:solidFill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D6588E9-7B42-4C83-95E3-275279FF168F}"/>
                  </a:ext>
                </a:extLst>
              </p:cNvPr>
              <p:cNvSpPr txBox="1"/>
              <p:nvPr/>
            </p:nvSpPr>
            <p:spPr>
              <a:xfrm>
                <a:off x="5738788" y="938943"/>
                <a:ext cx="1744236" cy="7975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Update </a:t>
                </a:r>
              </a:p>
              <a:p>
                <a:r>
                  <a:rPr lang="en-US" sz="1600" dirty="0"/>
                  <a:t>State Variable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E6995C0-DAEF-48AE-8A6A-45039EEC9C6A}"/>
                  </a:ext>
                </a:extLst>
              </p:cNvPr>
              <p:cNvSpPr txBox="1"/>
              <p:nvPr/>
            </p:nvSpPr>
            <p:spPr>
              <a:xfrm>
                <a:off x="4224369" y="158469"/>
                <a:ext cx="1521332" cy="7975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Compute</a:t>
                </a:r>
              </a:p>
              <a:p>
                <a:pPr algn="ctr"/>
                <a:r>
                  <a:rPr lang="en-US" sz="1600" dirty="0"/>
                  <a:t>Coefficients</a:t>
                </a: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1F19E6C9-D1C1-40EA-9F0F-F089571D03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9899" y="2041864"/>
                <a:ext cx="1537876" cy="483833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0553A27E-4E3A-474E-A846-94CE853F7A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5831" y="2152393"/>
                <a:ext cx="1630818" cy="582687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C82A8008-E6AC-4D9C-88BB-153F1942E8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35593" y="844876"/>
                <a:ext cx="2122421" cy="258496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01F2AEB6-8B41-49BE-9F5B-AE6C54C6E1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4263" y="1605766"/>
                <a:ext cx="707042" cy="341188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5472E98A-030F-4CC3-9E26-C1451F927E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20741" y="2213499"/>
                <a:ext cx="1880564" cy="416173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C1FAE7D-7A19-4974-8014-63691D7962B3}"/>
                  </a:ext>
                </a:extLst>
              </p:cNvPr>
              <p:cNvSpPr/>
              <p:nvPr/>
            </p:nvSpPr>
            <p:spPr>
              <a:xfrm>
                <a:off x="482990" y="436845"/>
                <a:ext cx="1373819" cy="66889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NN</a:t>
                </a:r>
              </a:p>
              <a:p>
                <a:pPr algn="ctr"/>
                <a:r>
                  <a:rPr lang="en-US" sz="1400" dirty="0"/>
                  <a:t>Parameter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5D6BDB15-3894-47B8-967E-41D77152F4CA}"/>
                  </a:ext>
                </a:extLst>
              </p:cNvPr>
              <p:cNvSpPr/>
              <p:nvPr/>
            </p:nvSpPr>
            <p:spPr>
              <a:xfrm>
                <a:off x="6190697" y="1788850"/>
                <a:ext cx="736847" cy="736847"/>
              </a:xfrm>
              <a:prstGeom prst="ellipse">
                <a:avLst/>
              </a:prstGeom>
              <a:solidFill>
                <a:srgbClr val="FFC000"/>
              </a:solidFill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A6B105-BC5C-408D-80F4-91ACDD235B6C}"/>
                  </a:ext>
                </a:extLst>
              </p:cNvPr>
              <p:cNvSpPr/>
              <p:nvPr/>
            </p:nvSpPr>
            <p:spPr>
              <a:xfrm>
                <a:off x="2971640" y="2278677"/>
                <a:ext cx="736847" cy="736847"/>
              </a:xfrm>
              <a:prstGeom prst="ellipse">
                <a:avLst/>
              </a:prstGeom>
              <a:solidFill>
                <a:srgbClr val="FFC000"/>
              </a:solidFill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11C494D-DADB-4E16-B330-8E6036135E66}"/>
                  </a:ext>
                </a:extLst>
              </p:cNvPr>
              <p:cNvSpPr txBox="1"/>
              <p:nvPr/>
            </p:nvSpPr>
            <p:spPr>
              <a:xfrm>
                <a:off x="7941009" y="294240"/>
                <a:ext cx="3252735" cy="9655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/>
                  <a:t>Computational Graph </a:t>
                </a:r>
              </a:p>
              <a:p>
                <a:pPr algn="ctr"/>
                <a:r>
                  <a:rPr lang="en-US" sz="2000" dirty="0"/>
                  <a:t>on Processor 0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54C63BC-DB5D-43C9-8AE5-AE3DE54DF68D}"/>
                </a:ext>
              </a:extLst>
            </p:cNvPr>
            <p:cNvSpPr txBox="1"/>
            <p:nvPr/>
          </p:nvSpPr>
          <p:spPr>
            <a:xfrm>
              <a:off x="2797291" y="2251711"/>
              <a:ext cx="12350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Data Transfer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17359811-A1E7-4B32-9859-38AF05D902E6}"/>
                </a:ext>
              </a:extLst>
            </p:cNvPr>
            <p:cNvGrpSpPr/>
            <p:nvPr/>
          </p:nvGrpSpPr>
          <p:grpSpPr>
            <a:xfrm>
              <a:off x="482990" y="3526982"/>
              <a:ext cx="7852912" cy="2600321"/>
              <a:chOff x="482990" y="158469"/>
              <a:chExt cx="10710754" cy="3546632"/>
            </a:xfrm>
          </p:grpSpPr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215D29DA-87F2-4243-AA74-132826B4B260}"/>
                  </a:ext>
                </a:extLst>
              </p:cNvPr>
              <p:cNvSpPr/>
              <p:nvPr/>
            </p:nvSpPr>
            <p:spPr>
              <a:xfrm>
                <a:off x="2396970" y="158469"/>
                <a:ext cx="5273337" cy="354663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99848703-6EE3-44BA-8449-410C09A60E72}"/>
                  </a:ext>
                </a:extLst>
              </p:cNvPr>
              <p:cNvSpPr/>
              <p:nvPr/>
            </p:nvSpPr>
            <p:spPr>
              <a:xfrm>
                <a:off x="4450061" y="1004669"/>
                <a:ext cx="736848" cy="736847"/>
              </a:xfrm>
              <a:prstGeom prst="ellipse">
                <a:avLst/>
              </a:prstGeom>
              <a:solidFill>
                <a:srgbClr val="FFC000"/>
              </a:solidFill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21E14D0-CFFA-4D9F-96BD-E2E654FFF34C}"/>
                  </a:ext>
                </a:extLst>
              </p:cNvPr>
              <p:cNvSpPr txBox="1"/>
              <p:nvPr/>
            </p:nvSpPr>
            <p:spPr>
              <a:xfrm>
                <a:off x="5738788" y="938943"/>
                <a:ext cx="1744236" cy="7975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Update </a:t>
                </a:r>
              </a:p>
              <a:p>
                <a:r>
                  <a:rPr lang="en-US" sz="1600" dirty="0"/>
                  <a:t>State Variable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9DFC2AE-C5C9-4FEA-AFC9-EA7B6F6305D8}"/>
                  </a:ext>
                </a:extLst>
              </p:cNvPr>
              <p:cNvSpPr txBox="1"/>
              <p:nvPr/>
            </p:nvSpPr>
            <p:spPr>
              <a:xfrm>
                <a:off x="4224369" y="158469"/>
                <a:ext cx="1521332" cy="7975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Compute</a:t>
                </a:r>
              </a:p>
              <a:p>
                <a:pPr algn="ctr"/>
                <a:r>
                  <a:rPr lang="en-US" sz="1600" dirty="0"/>
                  <a:t>Coefficients</a:t>
                </a:r>
              </a:p>
            </p:txBody>
          </p: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61FA1456-6D75-4687-AA1E-056C2DD6A3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9899" y="2041864"/>
                <a:ext cx="1537876" cy="483833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AEE86100-1ECA-4E63-88CF-8DF33BC905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5831" y="2152393"/>
                <a:ext cx="1630818" cy="582687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DAFEEEDF-DFE9-4252-8BDB-ED60305113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35593" y="844876"/>
                <a:ext cx="2122421" cy="258496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25DA64FE-5C0A-4593-939A-84A403A90F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4263" y="1605766"/>
                <a:ext cx="707042" cy="341188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36DE4CC8-E13C-4E60-A668-C1F46EEEF5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20741" y="2213499"/>
                <a:ext cx="1880564" cy="416173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E53DCB43-5F7D-43A2-8EF6-900D6707DD55}"/>
                  </a:ext>
                </a:extLst>
              </p:cNvPr>
              <p:cNvSpPr/>
              <p:nvPr/>
            </p:nvSpPr>
            <p:spPr>
              <a:xfrm>
                <a:off x="482990" y="436845"/>
                <a:ext cx="1373819" cy="66889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NN</a:t>
                </a:r>
              </a:p>
              <a:p>
                <a:pPr algn="ctr"/>
                <a:r>
                  <a:rPr lang="en-US" sz="1400" dirty="0"/>
                  <a:t>Parameter</a:t>
                </a: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41DEF069-63EA-4C64-9527-C507ACDD7CFE}"/>
                  </a:ext>
                </a:extLst>
              </p:cNvPr>
              <p:cNvSpPr/>
              <p:nvPr/>
            </p:nvSpPr>
            <p:spPr>
              <a:xfrm>
                <a:off x="6190697" y="1788850"/>
                <a:ext cx="736847" cy="736847"/>
              </a:xfrm>
              <a:prstGeom prst="ellipse">
                <a:avLst/>
              </a:prstGeom>
              <a:solidFill>
                <a:srgbClr val="FFC000"/>
              </a:solidFill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9DE3607F-2F6F-4CAD-BF48-AC4C9D038893}"/>
                  </a:ext>
                </a:extLst>
              </p:cNvPr>
              <p:cNvSpPr/>
              <p:nvPr/>
            </p:nvSpPr>
            <p:spPr>
              <a:xfrm>
                <a:off x="2971640" y="2278677"/>
                <a:ext cx="736848" cy="736847"/>
              </a:xfrm>
              <a:prstGeom prst="ellipse">
                <a:avLst/>
              </a:prstGeom>
              <a:solidFill>
                <a:srgbClr val="FFC000"/>
              </a:solidFill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3A16B0A-E24F-4673-A9A2-EDA177D164ED}"/>
                  </a:ext>
                </a:extLst>
              </p:cNvPr>
              <p:cNvSpPr txBox="1"/>
              <p:nvPr/>
            </p:nvSpPr>
            <p:spPr>
              <a:xfrm>
                <a:off x="7941009" y="294240"/>
                <a:ext cx="3252735" cy="9655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/>
                  <a:t>Computational Graph </a:t>
                </a:r>
              </a:p>
              <a:p>
                <a:pPr algn="ctr"/>
                <a:r>
                  <a:rPr lang="en-US" sz="2000" dirty="0"/>
                  <a:t>on Processor 1</a:t>
                </a: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AB7D158-98B3-4094-848F-22788647398D}"/>
                </a:ext>
              </a:extLst>
            </p:cNvPr>
            <p:cNvSpPr txBox="1"/>
            <p:nvPr/>
          </p:nvSpPr>
          <p:spPr>
            <a:xfrm>
              <a:off x="2876445" y="5606456"/>
              <a:ext cx="12350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Data Transfer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489A2B9-BC32-4350-86D9-172BDF2C35A8}"/>
                </a:ext>
              </a:extLst>
            </p:cNvPr>
            <p:cNvCxnSpPr/>
            <p:nvPr/>
          </p:nvCxnSpPr>
          <p:spPr>
            <a:xfrm>
              <a:off x="2577740" y="2420988"/>
              <a:ext cx="0" cy="2486862"/>
            </a:xfrm>
            <a:prstGeom prst="straightConnector1">
              <a:avLst/>
            </a:prstGeom>
            <a:ln w="57150" cap="flat" cmpd="sng" algn="ctr">
              <a:solidFill>
                <a:schemeClr val="dk1"/>
              </a:solidFill>
              <a:prstDash val="sysDash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C495879-76DD-4049-B499-73CC9DC95A80}"/>
                </a:ext>
              </a:extLst>
            </p:cNvPr>
            <p:cNvSpPr txBox="1"/>
            <p:nvPr/>
          </p:nvSpPr>
          <p:spPr>
            <a:xfrm>
              <a:off x="2707109" y="2979051"/>
              <a:ext cx="2013161" cy="369332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MPI Communication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4238BC7-C35C-4140-A46C-0A63AC6F75D1}"/>
                </a:ext>
              </a:extLst>
            </p:cNvPr>
            <p:cNvSpPr txBox="1"/>
            <p:nvPr/>
          </p:nvSpPr>
          <p:spPr>
            <a:xfrm>
              <a:off x="6682065" y="2031401"/>
              <a:ext cx="13915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Next Time Step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CE6A8BF-48F3-4880-AF35-700681B27B51}"/>
                </a:ext>
              </a:extLst>
            </p:cNvPr>
            <p:cNvSpPr txBox="1"/>
            <p:nvPr/>
          </p:nvSpPr>
          <p:spPr>
            <a:xfrm>
              <a:off x="6746102" y="5338820"/>
              <a:ext cx="13915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Next Time Step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9C4CB1E-0E25-4F80-B23A-2A96840B7645}"/>
                </a:ext>
              </a:extLst>
            </p:cNvPr>
            <p:cNvSpPr txBox="1"/>
            <p:nvPr/>
          </p:nvSpPr>
          <p:spPr>
            <a:xfrm>
              <a:off x="228318" y="1120075"/>
              <a:ext cx="13348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Last Time Step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B16268D-003D-4DC1-BF1D-41F72E7817FB}"/>
                </a:ext>
              </a:extLst>
            </p:cNvPr>
            <p:cNvSpPr txBox="1"/>
            <p:nvPr/>
          </p:nvSpPr>
          <p:spPr>
            <a:xfrm>
              <a:off x="253180" y="4543911"/>
              <a:ext cx="13348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Last Time Step</a:t>
              </a:r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C50BD4B1-E5CB-4820-9F4F-DCE02FCA6F0E}"/>
                </a:ext>
              </a:extLst>
            </p:cNvPr>
            <p:cNvCxnSpPr>
              <a:cxnSpLocks/>
            </p:cNvCxnSpPr>
            <p:nvPr/>
          </p:nvCxnSpPr>
          <p:spPr>
            <a:xfrm>
              <a:off x="9762241" y="4882465"/>
              <a:ext cx="1086952" cy="0"/>
            </a:xfrm>
            <a:prstGeom prst="straightConnector1">
              <a:avLst/>
            </a:prstGeom>
            <a:ln w="762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40DC596-F73A-4197-813F-24A745622573}"/>
                </a:ext>
              </a:extLst>
            </p:cNvPr>
            <p:cNvSpPr txBox="1"/>
            <p:nvPr/>
          </p:nvSpPr>
          <p:spPr>
            <a:xfrm>
              <a:off x="9229447" y="5215709"/>
              <a:ext cx="2152549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Forward Computation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1227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86D942-E561-477D-8ED7-56E83EE78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99" y="1263003"/>
            <a:ext cx="6057631" cy="2276883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EBE6C91-D02E-413D-B09F-A998CFFA47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0514708"/>
              </p:ext>
            </p:extLst>
          </p:nvPr>
        </p:nvGraphicFramePr>
        <p:xfrm>
          <a:off x="5008702" y="1899165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14400" imgH="198720" progId="Equation.DSMT4">
                  <p:embed/>
                </p:oleObj>
              </mc:Choice>
              <mc:Fallback>
                <p:oleObj name="Equation" r:id="rId3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08702" y="1899165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F06411-E417-48CD-AAE0-2A4D21AF5D00}"/>
                  </a:ext>
                </a:extLst>
              </p:cNvPr>
              <p:cNvSpPr txBox="1"/>
              <p:nvPr/>
            </p:nvSpPr>
            <p:spPr>
              <a:xfrm>
                <a:off x="4765685" y="4294619"/>
                <a:ext cx="7117491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</m:d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𝒈</m:t>
                      </m:r>
                    </m:oMath>
                  </m:oMathPara>
                </a14:m>
                <a:endParaRPr lang="en-US" sz="36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F06411-E417-48CD-AAE0-2A4D21AF5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685" y="4294619"/>
                <a:ext cx="7117491" cy="11079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DCB5D0-CD8C-4003-A403-6EB67E103564}"/>
                  </a:ext>
                </a:extLst>
              </p:cNvPr>
              <p:cNvSpPr txBox="1"/>
              <p:nvPr/>
            </p:nvSpPr>
            <p:spPr>
              <a:xfrm>
                <a:off x="666810" y="344209"/>
                <a:ext cx="2751989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600" dirty="0"/>
                  <a:t>Coordinates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DCB5D0-CD8C-4003-A403-6EB67E103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10" y="344209"/>
                <a:ext cx="2751989" cy="553998"/>
              </a:xfrm>
              <a:prstGeom prst="rect">
                <a:avLst/>
              </a:prstGeom>
              <a:blipFill>
                <a:blip r:embed="rId7"/>
                <a:stretch>
                  <a:fillRect l="-9956" t="-25275" b="-49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9953CE40-CD5D-4A59-A06D-C1DB738F12C3}"/>
              </a:ext>
            </a:extLst>
          </p:cNvPr>
          <p:cNvCxnSpPr>
            <a:endCxn id="3" idx="0"/>
          </p:cNvCxnSpPr>
          <p:nvPr/>
        </p:nvCxnSpPr>
        <p:spPr>
          <a:xfrm>
            <a:off x="3888356" y="621208"/>
            <a:ext cx="1754659" cy="641795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E1C821D-9406-4304-9F57-277E5C33C40F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 rot="16200000" flipH="1">
            <a:off x="6606357" y="2576544"/>
            <a:ext cx="754733" cy="268141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1A6019D-B8AE-4827-B134-A75F968DF2A2}"/>
              </a:ext>
            </a:extLst>
          </p:cNvPr>
          <p:cNvSpPr txBox="1"/>
          <p:nvPr/>
        </p:nvSpPr>
        <p:spPr>
          <a:xfrm>
            <a:off x="779220" y="4448508"/>
            <a:ext cx="3669957" cy="954107"/>
          </a:xfrm>
          <a:prstGeom prst="rect">
            <a:avLst/>
          </a:prstGeom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Physical Laws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Navier Stokes Equation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A040D51-991B-4D54-9A55-A187B18D7563}"/>
              </a:ext>
            </a:extLst>
          </p:cNvPr>
          <p:cNvSpPr txBox="1"/>
          <p:nvPr/>
        </p:nvSpPr>
        <p:spPr>
          <a:xfrm>
            <a:off x="6096000" y="408583"/>
            <a:ext cx="5692994" cy="954107"/>
          </a:xfrm>
          <a:prstGeom prst="rect">
            <a:avLst/>
          </a:prstGeom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Physical Fields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Deep Neural Network Approximation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D51FCE-BEB5-4EF9-A194-4A36D9052583}"/>
              </a:ext>
            </a:extLst>
          </p:cNvPr>
          <p:cNvSpPr txBox="1"/>
          <p:nvPr/>
        </p:nvSpPr>
        <p:spPr>
          <a:xfrm>
            <a:off x="2482185" y="8264761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Observations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6A9E00-0B1B-44DB-8CA3-EC8D7881795E}"/>
              </a:ext>
            </a:extLst>
          </p:cNvPr>
          <p:cNvSpPr txBox="1"/>
          <p:nvPr/>
        </p:nvSpPr>
        <p:spPr>
          <a:xfrm>
            <a:off x="7329037" y="8266859"/>
            <a:ext cx="2046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Predictions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0DC4BA9-C15E-4AC2-9953-643C5801C2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6943" y="6286950"/>
            <a:ext cx="1914973" cy="19367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3D3584D-46B0-47D1-9EE5-070012A2E8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1547" y="6286949"/>
            <a:ext cx="1942056" cy="1936735"/>
          </a:xfrm>
          <a:prstGeom prst="rect">
            <a:avLst/>
          </a:prstGeom>
        </p:spPr>
      </p:pic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04C4133F-CD48-45F3-85E8-D5D37090DF46}"/>
              </a:ext>
            </a:extLst>
          </p:cNvPr>
          <p:cNvCxnSpPr>
            <a:cxnSpLocks/>
          </p:cNvCxnSpPr>
          <p:nvPr/>
        </p:nvCxnSpPr>
        <p:spPr>
          <a:xfrm rot="16200000" flipH="1">
            <a:off x="7698181" y="5867743"/>
            <a:ext cx="634668" cy="1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F8D949A4-2C8E-4F6B-AFE9-E26D6EBE21F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276383" y="5832032"/>
            <a:ext cx="587960" cy="12700"/>
          </a:xfrm>
          <a:prstGeom prst="curved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ADBC0E31-7F20-4430-A5AE-B70ED9409C76}"/>
              </a:ext>
            </a:extLst>
          </p:cNvPr>
          <p:cNvCxnSpPr>
            <a:cxnSpLocks/>
          </p:cNvCxnSpPr>
          <p:nvPr/>
        </p:nvCxnSpPr>
        <p:spPr>
          <a:xfrm rot="16200000" flipH="1">
            <a:off x="7224423" y="2446944"/>
            <a:ext cx="754733" cy="2681416"/>
          </a:xfrm>
          <a:prstGeom prst="curvedConnector3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row: Left-Right 32">
            <a:extLst>
              <a:ext uri="{FF2B5EF4-FFF2-40B4-BE49-F238E27FC236}">
                <a16:creationId xmlns:a16="http://schemas.microsoft.com/office/drawing/2014/main" id="{D06CE4DF-1317-4489-8A57-5A7D36B9E38B}"/>
              </a:ext>
            </a:extLst>
          </p:cNvPr>
          <p:cNvSpPr/>
          <p:nvPr/>
        </p:nvSpPr>
        <p:spPr>
          <a:xfrm>
            <a:off x="5127943" y="7116686"/>
            <a:ext cx="1754659" cy="356997"/>
          </a:xfrm>
          <a:prstGeom prst="leftRigh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C3CBFD-A62C-4987-9B02-96071AAEB58C}"/>
              </a:ext>
            </a:extLst>
          </p:cNvPr>
          <p:cNvSpPr txBox="1"/>
          <p:nvPr/>
        </p:nvSpPr>
        <p:spPr>
          <a:xfrm>
            <a:off x="8699035" y="2597138"/>
            <a:ext cx="31841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Gradient 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Back-propagation</a:t>
            </a:r>
          </a:p>
        </p:txBody>
      </p:sp>
    </p:spTree>
    <p:extLst>
      <p:ext uri="{BB962C8B-B14F-4D97-AF65-F5344CB8AC3E}">
        <p14:creationId xmlns:p14="http://schemas.microsoft.com/office/powerpoint/2010/main" val="173001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91921A-8E2D-4A54-995F-4F725719B5B8}"/>
              </a:ext>
            </a:extLst>
          </p:cNvPr>
          <p:cNvSpPr/>
          <p:nvPr/>
        </p:nvSpPr>
        <p:spPr>
          <a:xfrm>
            <a:off x="254846" y="3270142"/>
            <a:ext cx="3270142" cy="774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540867-53C4-4CA7-92A1-5C9FCBDE9676}"/>
              </a:ext>
            </a:extLst>
          </p:cNvPr>
          <p:cNvSpPr/>
          <p:nvPr/>
        </p:nvSpPr>
        <p:spPr>
          <a:xfrm>
            <a:off x="254846" y="4045057"/>
            <a:ext cx="3270142" cy="77491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0FF315-5337-4415-9D8C-96D184172797}"/>
              </a:ext>
            </a:extLst>
          </p:cNvPr>
          <p:cNvSpPr/>
          <p:nvPr/>
        </p:nvSpPr>
        <p:spPr>
          <a:xfrm>
            <a:off x="254846" y="4819972"/>
            <a:ext cx="3270142" cy="7749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7D9ACD-D754-477D-ACDF-EAB408FF434D}"/>
              </a:ext>
            </a:extLst>
          </p:cNvPr>
          <p:cNvSpPr/>
          <p:nvPr/>
        </p:nvSpPr>
        <p:spPr>
          <a:xfrm>
            <a:off x="254846" y="5594887"/>
            <a:ext cx="3270142" cy="7749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B64B052-DBC1-403A-AE8C-B4AAF811D0BB}"/>
              </a:ext>
            </a:extLst>
          </p:cNvPr>
          <p:cNvGrpSpPr/>
          <p:nvPr/>
        </p:nvGrpSpPr>
        <p:grpSpPr>
          <a:xfrm>
            <a:off x="4450977" y="3042748"/>
            <a:ext cx="3379542" cy="3554448"/>
            <a:chOff x="5736500" y="865234"/>
            <a:chExt cx="3379542" cy="355444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8E95A10-6ABA-4D18-994D-2A154A3780A9}"/>
                </a:ext>
              </a:extLst>
            </p:cNvPr>
            <p:cNvSpPr/>
            <p:nvPr/>
          </p:nvSpPr>
          <p:spPr>
            <a:xfrm>
              <a:off x="5809281" y="1100379"/>
              <a:ext cx="808495" cy="77491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A4DEA65-5BA7-47BD-B750-3B162C2B59F6}"/>
                </a:ext>
              </a:extLst>
            </p:cNvPr>
            <p:cNvSpPr/>
            <p:nvPr/>
          </p:nvSpPr>
          <p:spPr>
            <a:xfrm>
              <a:off x="5809281" y="1875294"/>
              <a:ext cx="808495" cy="77491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68BCC89-7573-40B1-A7B1-956AEC2859CB}"/>
                </a:ext>
              </a:extLst>
            </p:cNvPr>
            <p:cNvSpPr/>
            <p:nvPr/>
          </p:nvSpPr>
          <p:spPr>
            <a:xfrm>
              <a:off x="5809281" y="2650209"/>
              <a:ext cx="808495" cy="774915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3F61472-262A-4B39-B75A-D64336F2EE8C}"/>
                </a:ext>
              </a:extLst>
            </p:cNvPr>
            <p:cNvSpPr/>
            <p:nvPr/>
          </p:nvSpPr>
          <p:spPr>
            <a:xfrm>
              <a:off x="5809281" y="3425124"/>
              <a:ext cx="808495" cy="774915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8361385-7B21-40B7-B1DD-141D58AFCFB3}"/>
                </a:ext>
              </a:extLst>
            </p:cNvPr>
            <p:cNvSpPr/>
            <p:nvPr/>
          </p:nvSpPr>
          <p:spPr>
            <a:xfrm>
              <a:off x="6617776" y="1100379"/>
              <a:ext cx="808495" cy="77491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6E556A6-C39B-4431-9D87-FD927C3A0213}"/>
                </a:ext>
              </a:extLst>
            </p:cNvPr>
            <p:cNvSpPr/>
            <p:nvPr/>
          </p:nvSpPr>
          <p:spPr>
            <a:xfrm>
              <a:off x="6617776" y="1875294"/>
              <a:ext cx="808495" cy="77491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0353FCC-3E96-49BB-A121-5348DD96A2AB}"/>
                </a:ext>
              </a:extLst>
            </p:cNvPr>
            <p:cNvSpPr/>
            <p:nvPr/>
          </p:nvSpPr>
          <p:spPr>
            <a:xfrm>
              <a:off x="6617776" y="2650209"/>
              <a:ext cx="808495" cy="774915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DA4F141-D243-4334-A809-0092E756A577}"/>
                </a:ext>
              </a:extLst>
            </p:cNvPr>
            <p:cNvSpPr/>
            <p:nvPr/>
          </p:nvSpPr>
          <p:spPr>
            <a:xfrm>
              <a:off x="6617776" y="3425124"/>
              <a:ext cx="808495" cy="774915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6EB2FE8-9A73-4505-B044-181E5F1C1B1F}"/>
                </a:ext>
              </a:extLst>
            </p:cNvPr>
            <p:cNvSpPr/>
            <p:nvPr/>
          </p:nvSpPr>
          <p:spPr>
            <a:xfrm>
              <a:off x="7426271" y="1100379"/>
              <a:ext cx="808495" cy="77491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229863C-B145-42F3-8F3A-25886700501E}"/>
                </a:ext>
              </a:extLst>
            </p:cNvPr>
            <p:cNvSpPr/>
            <p:nvPr/>
          </p:nvSpPr>
          <p:spPr>
            <a:xfrm>
              <a:off x="7426271" y="1875294"/>
              <a:ext cx="808495" cy="77491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3BF1E59-2858-4EF6-A227-78B8CD18F64E}"/>
                </a:ext>
              </a:extLst>
            </p:cNvPr>
            <p:cNvSpPr/>
            <p:nvPr/>
          </p:nvSpPr>
          <p:spPr>
            <a:xfrm>
              <a:off x="7426271" y="2650209"/>
              <a:ext cx="808495" cy="774915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DFCEFB8-B935-454A-98FF-FD8B8A475F2A}"/>
                </a:ext>
              </a:extLst>
            </p:cNvPr>
            <p:cNvSpPr/>
            <p:nvPr/>
          </p:nvSpPr>
          <p:spPr>
            <a:xfrm>
              <a:off x="7426271" y="3425124"/>
              <a:ext cx="808495" cy="774915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D30411F-74C6-492B-9440-0B1C47AB81A1}"/>
                </a:ext>
              </a:extLst>
            </p:cNvPr>
            <p:cNvSpPr/>
            <p:nvPr/>
          </p:nvSpPr>
          <p:spPr>
            <a:xfrm>
              <a:off x="8234766" y="1100379"/>
              <a:ext cx="808495" cy="77491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EA5E345-ABCE-4E12-A157-2365043E5DA7}"/>
                </a:ext>
              </a:extLst>
            </p:cNvPr>
            <p:cNvSpPr/>
            <p:nvPr/>
          </p:nvSpPr>
          <p:spPr>
            <a:xfrm>
              <a:off x="8234766" y="1875294"/>
              <a:ext cx="808495" cy="77491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3C61AB8-9127-4148-B440-BEF27BB5AEE1}"/>
                </a:ext>
              </a:extLst>
            </p:cNvPr>
            <p:cNvSpPr/>
            <p:nvPr/>
          </p:nvSpPr>
          <p:spPr>
            <a:xfrm>
              <a:off x="8234766" y="2650209"/>
              <a:ext cx="808495" cy="774915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1C5BEAC-EF25-49DC-AA78-752E291D8F99}"/>
                </a:ext>
              </a:extLst>
            </p:cNvPr>
            <p:cNvSpPr/>
            <p:nvPr/>
          </p:nvSpPr>
          <p:spPr>
            <a:xfrm>
              <a:off x="8234766" y="3425124"/>
              <a:ext cx="808495" cy="774915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07A46E8-6904-4B53-84F5-EEE6DFA77FF3}"/>
                </a:ext>
              </a:extLst>
            </p:cNvPr>
            <p:cNvCxnSpPr/>
            <p:nvPr/>
          </p:nvCxnSpPr>
          <p:spPr>
            <a:xfrm flipH="1">
              <a:off x="6276814" y="1549831"/>
              <a:ext cx="650928" cy="666427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3AD4E3B-0485-4B90-ABD0-11BCAB108767}"/>
                </a:ext>
              </a:extLst>
            </p:cNvPr>
            <p:cNvCxnSpPr/>
            <p:nvPr/>
          </p:nvCxnSpPr>
          <p:spPr>
            <a:xfrm flipH="1">
              <a:off x="7116305" y="2309245"/>
              <a:ext cx="650928" cy="666427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5051EAC-F5BE-4AD0-915B-C96F61EA4F34}"/>
                </a:ext>
              </a:extLst>
            </p:cNvPr>
            <p:cNvCxnSpPr/>
            <p:nvPr/>
          </p:nvCxnSpPr>
          <p:spPr>
            <a:xfrm flipH="1">
              <a:off x="7909302" y="3099661"/>
              <a:ext cx="650928" cy="666427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E54A75C-8B6E-4653-8580-3D3F2558E8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2607" y="1487836"/>
              <a:ext cx="1583409" cy="1596324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8283494-04D8-4609-ABE2-7D877AE433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5936" y="2262751"/>
              <a:ext cx="1583409" cy="1596324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43C59BE4-6787-4F88-A45B-D64984B493E0}"/>
                </a:ext>
              </a:extLst>
            </p:cNvPr>
            <p:cNvSpPr/>
            <p:nvPr/>
          </p:nvSpPr>
          <p:spPr>
            <a:xfrm rot="4674181">
              <a:off x="5649047" y="952687"/>
              <a:ext cx="3554448" cy="3379542"/>
            </a:xfrm>
            <a:prstGeom prst="arc">
              <a:avLst>
                <a:gd name="adj1" fmla="val 14480065"/>
                <a:gd name="adj2" fmla="val 3178723"/>
              </a:avLst>
            </a:prstGeom>
            <a:ln w="571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4CFB90B-A9C7-40A6-9720-5F49CB97DE9D}"/>
              </a:ext>
            </a:extLst>
          </p:cNvPr>
          <p:cNvGrpSpPr/>
          <p:nvPr/>
        </p:nvGrpSpPr>
        <p:grpSpPr>
          <a:xfrm>
            <a:off x="8573152" y="3270142"/>
            <a:ext cx="3233980" cy="3099660"/>
            <a:chOff x="8234766" y="5183790"/>
            <a:chExt cx="3233980" cy="309966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8595BBD-598E-46BB-90F3-363EE952FA99}"/>
                </a:ext>
              </a:extLst>
            </p:cNvPr>
            <p:cNvSpPr/>
            <p:nvPr/>
          </p:nvSpPr>
          <p:spPr>
            <a:xfrm>
              <a:off x="8234766" y="5183790"/>
              <a:ext cx="808495" cy="7749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70D96BA-05AC-425D-A81D-4840295DCA68}"/>
                </a:ext>
              </a:extLst>
            </p:cNvPr>
            <p:cNvSpPr/>
            <p:nvPr/>
          </p:nvSpPr>
          <p:spPr>
            <a:xfrm>
              <a:off x="8234766" y="5958705"/>
              <a:ext cx="808495" cy="7749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F7BF996-6831-47BD-9D67-6D4E99155277}"/>
                </a:ext>
              </a:extLst>
            </p:cNvPr>
            <p:cNvSpPr/>
            <p:nvPr/>
          </p:nvSpPr>
          <p:spPr>
            <a:xfrm>
              <a:off x="8234766" y="6733620"/>
              <a:ext cx="808495" cy="7749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DBB0540-5055-436B-A004-796A213F32B1}"/>
                </a:ext>
              </a:extLst>
            </p:cNvPr>
            <p:cNvSpPr/>
            <p:nvPr/>
          </p:nvSpPr>
          <p:spPr>
            <a:xfrm>
              <a:off x="8234766" y="7508535"/>
              <a:ext cx="808495" cy="7749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19DACAE-41AC-4A32-815B-2C1FDFADFEEF}"/>
                </a:ext>
              </a:extLst>
            </p:cNvPr>
            <p:cNvSpPr/>
            <p:nvPr/>
          </p:nvSpPr>
          <p:spPr>
            <a:xfrm>
              <a:off x="9043261" y="5183790"/>
              <a:ext cx="808495" cy="7749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D5C6717-DDD3-464A-A418-605721CC0830}"/>
                </a:ext>
              </a:extLst>
            </p:cNvPr>
            <p:cNvSpPr/>
            <p:nvPr/>
          </p:nvSpPr>
          <p:spPr>
            <a:xfrm>
              <a:off x="9043261" y="5958705"/>
              <a:ext cx="808495" cy="7749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63DF8E5-AF53-4B1D-A4D6-04B7ADE241C8}"/>
                </a:ext>
              </a:extLst>
            </p:cNvPr>
            <p:cNvSpPr/>
            <p:nvPr/>
          </p:nvSpPr>
          <p:spPr>
            <a:xfrm>
              <a:off x="9043261" y="6733620"/>
              <a:ext cx="808495" cy="7749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D934540-FD59-4EFD-98BC-425DFF36C118}"/>
                </a:ext>
              </a:extLst>
            </p:cNvPr>
            <p:cNvSpPr/>
            <p:nvPr/>
          </p:nvSpPr>
          <p:spPr>
            <a:xfrm>
              <a:off x="9043261" y="7508535"/>
              <a:ext cx="808495" cy="7749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3677EE9-A07D-4889-A213-A980883F642C}"/>
                </a:ext>
              </a:extLst>
            </p:cNvPr>
            <p:cNvSpPr/>
            <p:nvPr/>
          </p:nvSpPr>
          <p:spPr>
            <a:xfrm>
              <a:off x="9851756" y="5183790"/>
              <a:ext cx="808495" cy="77491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8648366-066E-4C9D-B36D-41D7B7C57642}"/>
                </a:ext>
              </a:extLst>
            </p:cNvPr>
            <p:cNvSpPr/>
            <p:nvPr/>
          </p:nvSpPr>
          <p:spPr>
            <a:xfrm>
              <a:off x="9851756" y="5958705"/>
              <a:ext cx="808495" cy="77491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1E81753-CB64-49DC-A607-C7D9EC60A57D}"/>
                </a:ext>
              </a:extLst>
            </p:cNvPr>
            <p:cNvSpPr/>
            <p:nvPr/>
          </p:nvSpPr>
          <p:spPr>
            <a:xfrm>
              <a:off x="9851756" y="6733620"/>
              <a:ext cx="808495" cy="77491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E4E72EC-DC93-47E5-A9EB-6215EF58060D}"/>
                </a:ext>
              </a:extLst>
            </p:cNvPr>
            <p:cNvSpPr/>
            <p:nvPr/>
          </p:nvSpPr>
          <p:spPr>
            <a:xfrm>
              <a:off x="9851756" y="7508535"/>
              <a:ext cx="808495" cy="77491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5725832-9F4C-4912-98FD-8CF5ECCD2D77}"/>
                </a:ext>
              </a:extLst>
            </p:cNvPr>
            <p:cNvSpPr/>
            <p:nvPr/>
          </p:nvSpPr>
          <p:spPr>
            <a:xfrm>
              <a:off x="10660251" y="5183790"/>
              <a:ext cx="808495" cy="77491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A3D817C-03EB-4C1A-B473-6DAB49850988}"/>
                </a:ext>
              </a:extLst>
            </p:cNvPr>
            <p:cNvSpPr/>
            <p:nvPr/>
          </p:nvSpPr>
          <p:spPr>
            <a:xfrm>
              <a:off x="10660251" y="5958705"/>
              <a:ext cx="808495" cy="77491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B8BEACB-4A05-42D3-B43F-90B3D29195CD}"/>
                </a:ext>
              </a:extLst>
            </p:cNvPr>
            <p:cNvSpPr/>
            <p:nvPr/>
          </p:nvSpPr>
          <p:spPr>
            <a:xfrm>
              <a:off x="10660251" y="6733620"/>
              <a:ext cx="808495" cy="77491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11096F2-98D1-4E2A-B13C-6252C4901F66}"/>
                </a:ext>
              </a:extLst>
            </p:cNvPr>
            <p:cNvSpPr/>
            <p:nvPr/>
          </p:nvSpPr>
          <p:spPr>
            <a:xfrm>
              <a:off x="10660251" y="7508535"/>
              <a:ext cx="808495" cy="77491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BEFD1DAB-50CA-4E19-BD8E-A5A6EF15A25F}"/>
              </a:ext>
            </a:extLst>
          </p:cNvPr>
          <p:cNvSpPr txBox="1"/>
          <p:nvPr/>
        </p:nvSpPr>
        <p:spPr>
          <a:xfrm>
            <a:off x="512264" y="2435704"/>
            <a:ext cx="27553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Original Matrix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FBB301D-A723-4B38-ADC0-5899844455C0}"/>
              </a:ext>
            </a:extLst>
          </p:cNvPr>
          <p:cNvSpPr txBox="1"/>
          <p:nvPr/>
        </p:nvSpPr>
        <p:spPr>
          <a:xfrm>
            <a:off x="4213951" y="2400730"/>
            <a:ext cx="3884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MPI_Isend/MPI_Irecv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06AD0AD-5475-49AD-B3E1-527D5B479FA3}"/>
              </a:ext>
            </a:extLst>
          </p:cNvPr>
          <p:cNvSpPr txBox="1"/>
          <p:nvPr/>
        </p:nvSpPr>
        <p:spPr>
          <a:xfrm>
            <a:off x="8292122" y="2435703"/>
            <a:ext cx="37960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Transpose Each Block</a:t>
            </a:r>
          </a:p>
        </p:txBody>
      </p:sp>
    </p:spTree>
    <p:extLst>
      <p:ext uri="{BB962C8B-B14F-4D97-AF65-F5344CB8AC3E}">
        <p14:creationId xmlns:p14="http://schemas.microsoft.com/office/powerpoint/2010/main" val="2646673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ACEB6244-D5C7-4B9C-B915-0D1928A39BF8}"/>
                  </a:ext>
                </a:extLst>
              </p:cNvPr>
              <p:cNvSpPr/>
              <p:nvPr/>
            </p:nvSpPr>
            <p:spPr>
              <a:xfrm>
                <a:off x="1909014" y="2215277"/>
                <a:ext cx="2724150" cy="542925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Time Stepping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ACEB6244-D5C7-4B9C-B915-0D1928A39B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014" y="2215277"/>
                <a:ext cx="2724150" cy="542925"/>
              </a:xfrm>
              <a:prstGeom prst="roundRect">
                <a:avLst/>
              </a:prstGeom>
              <a:blipFill>
                <a:blip r:embed="rId2"/>
                <a:stretch>
                  <a:fillRect b="-3158"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76D4A08-DC95-4AC0-ACFE-FCB5F2136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013" y="1021310"/>
            <a:ext cx="2507621" cy="94254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FFB0CF5-DACA-40DC-B17B-78E449623F39}"/>
              </a:ext>
            </a:extLst>
          </p:cNvPr>
          <p:cNvSpPr/>
          <p:nvPr/>
        </p:nvSpPr>
        <p:spPr>
          <a:xfrm>
            <a:off x="1909014" y="2914612"/>
            <a:ext cx="2724150" cy="54292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Halo exchange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30493D21-E991-4E49-8AE2-34493C2AAEA2}"/>
                  </a:ext>
                </a:extLst>
              </p:cNvPr>
              <p:cNvSpPr/>
              <p:nvPr/>
            </p:nvSpPr>
            <p:spPr>
              <a:xfrm>
                <a:off x="1909014" y="3597559"/>
                <a:ext cx="2724150" cy="542925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Time Stepping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30493D21-E991-4E49-8AE2-34493C2AAE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014" y="3597559"/>
                <a:ext cx="2724150" cy="542925"/>
              </a:xfrm>
              <a:prstGeom prst="roundRect">
                <a:avLst/>
              </a:prstGeom>
              <a:blipFill>
                <a:blip r:embed="rId4"/>
                <a:stretch>
                  <a:fillRect b="-3158"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4156339-0EDC-4156-A603-781E5F3AA8FD}"/>
              </a:ext>
            </a:extLst>
          </p:cNvPr>
          <p:cNvSpPr/>
          <p:nvPr/>
        </p:nvSpPr>
        <p:spPr>
          <a:xfrm>
            <a:off x="1909014" y="4667023"/>
            <a:ext cx="2724150" cy="54292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Halo exchange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6E187DC-9A43-4F64-B260-2248EE078DAA}"/>
                  </a:ext>
                </a:extLst>
              </p:cNvPr>
              <p:cNvSpPr/>
              <p:nvPr/>
            </p:nvSpPr>
            <p:spPr>
              <a:xfrm>
                <a:off x="1909014" y="5376888"/>
                <a:ext cx="2724150" cy="542925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Time Stepping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6E187DC-9A43-4F64-B260-2248EE078D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014" y="5376888"/>
                <a:ext cx="2724150" cy="542925"/>
              </a:xfrm>
              <a:prstGeom prst="roundRect">
                <a:avLst/>
              </a:prstGeom>
              <a:blipFill>
                <a:blip r:embed="rId5"/>
                <a:stretch>
                  <a:fillRect b="-3158"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544CEBE-2653-48E4-9E80-4505232370F1}"/>
              </a:ext>
            </a:extLst>
          </p:cNvPr>
          <p:cNvSpPr/>
          <p:nvPr/>
        </p:nvSpPr>
        <p:spPr>
          <a:xfrm>
            <a:off x="1909014" y="6109848"/>
            <a:ext cx="2724150" cy="54292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Local loss function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55050F9-2D60-418F-87A6-56F0716D7BF4}"/>
              </a:ext>
            </a:extLst>
          </p:cNvPr>
          <p:cNvSpPr/>
          <p:nvPr/>
        </p:nvSpPr>
        <p:spPr>
          <a:xfrm>
            <a:off x="4126719" y="7097156"/>
            <a:ext cx="2724150" cy="54292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mpi_sum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EDC1A44-DA37-4136-A444-7A8AD28911B6}"/>
              </a:ext>
            </a:extLst>
          </p:cNvPr>
          <p:cNvSpPr/>
          <p:nvPr/>
        </p:nvSpPr>
        <p:spPr>
          <a:xfrm>
            <a:off x="4126719" y="7830116"/>
            <a:ext cx="2724150" cy="54292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Loss function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2ECB0D88-E128-476B-B7F1-3B805F066A4E}"/>
              </a:ext>
            </a:extLst>
          </p:cNvPr>
          <p:cNvCxnSpPr>
            <a:cxnSpLocks/>
            <a:stCxn id="4" idx="1"/>
            <a:endCxn id="16" idx="1"/>
          </p:cNvCxnSpPr>
          <p:nvPr/>
        </p:nvCxnSpPr>
        <p:spPr>
          <a:xfrm rot="10800000" flipV="1">
            <a:off x="1909014" y="2486739"/>
            <a:ext cx="12700" cy="3894571"/>
          </a:xfrm>
          <a:prstGeom prst="curvedConnector3">
            <a:avLst>
              <a:gd name="adj1" fmla="val 672152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E4B5E563-6810-451C-AEC6-BB559365A020}"/>
              </a:ext>
            </a:extLst>
          </p:cNvPr>
          <p:cNvCxnSpPr>
            <a:cxnSpLocks/>
            <a:stCxn id="7" idx="1"/>
            <a:endCxn id="16" idx="1"/>
          </p:cNvCxnSpPr>
          <p:nvPr/>
        </p:nvCxnSpPr>
        <p:spPr>
          <a:xfrm rot="10800000" flipV="1">
            <a:off x="1909014" y="3869021"/>
            <a:ext cx="12700" cy="2512289"/>
          </a:xfrm>
          <a:prstGeom prst="curvedConnector3">
            <a:avLst>
              <a:gd name="adj1" fmla="val 4260756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B5048BD2-E9A3-4E68-B181-565B083AD4F7}"/>
              </a:ext>
            </a:extLst>
          </p:cNvPr>
          <p:cNvCxnSpPr>
            <a:cxnSpLocks/>
            <a:stCxn id="9" idx="1"/>
            <a:endCxn id="16" idx="1"/>
          </p:cNvCxnSpPr>
          <p:nvPr/>
        </p:nvCxnSpPr>
        <p:spPr>
          <a:xfrm rot="10800000" flipV="1">
            <a:off x="1909014" y="5648351"/>
            <a:ext cx="12700" cy="732960"/>
          </a:xfrm>
          <a:prstGeom prst="curvedConnector3">
            <a:avLst>
              <a:gd name="adj1" fmla="val 180000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61CECC-5FFC-416C-8804-671FB878A5EE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3271089" y="2758202"/>
            <a:ext cx="0" cy="1564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77DE1C2-DE64-4358-AAC7-0BE6A155DB95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3271089" y="3457537"/>
            <a:ext cx="0" cy="1400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110EAAE-5AD5-43B6-8925-3E94328DE473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71089" y="5209948"/>
            <a:ext cx="0" cy="1669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BA0DD50-9171-4281-9456-9737E880119A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3271089" y="6652773"/>
            <a:ext cx="2217705" cy="4443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21FE6FE-8953-44D8-880C-7FEEF1BD9410}"/>
                  </a:ext>
                </a:extLst>
              </p:cNvPr>
              <p:cNvSpPr txBox="1"/>
              <p:nvPr/>
            </p:nvSpPr>
            <p:spPr>
              <a:xfrm>
                <a:off x="3214922" y="4281263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21FE6FE-8953-44D8-880C-7FEEF1BD9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4922" y="4281263"/>
                <a:ext cx="125034" cy="276999"/>
              </a:xfrm>
              <a:prstGeom prst="rect">
                <a:avLst/>
              </a:prstGeom>
              <a:blipFill>
                <a:blip r:embed="rId6"/>
                <a:stretch>
                  <a:fillRect l="-42857" r="-38095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3955C0B-52CF-4F95-81E6-DA1799827605}"/>
              </a:ext>
            </a:extLst>
          </p:cNvPr>
          <p:cNvCxnSpPr/>
          <p:nvPr/>
        </p:nvCxnSpPr>
        <p:spPr>
          <a:xfrm>
            <a:off x="3286396" y="2058867"/>
            <a:ext cx="0" cy="1564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D488630-CD9F-4BB9-8D48-5CA745E11E10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5488794" y="7640081"/>
            <a:ext cx="0" cy="1900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0EB2C31F-E3A8-49C0-AF8F-79A2224EF17E}"/>
              </a:ext>
            </a:extLst>
          </p:cNvPr>
          <p:cNvSpPr/>
          <p:nvPr/>
        </p:nvSpPr>
        <p:spPr>
          <a:xfrm>
            <a:off x="3784868" y="233136"/>
            <a:ext cx="3407852" cy="54292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mpi_bcast weights and biases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49D0D38-DDEE-401F-B314-1501D6CE570C}"/>
              </a:ext>
            </a:extLst>
          </p:cNvPr>
          <p:cNvCxnSpPr>
            <a:stCxn id="44" idx="2"/>
            <a:endCxn id="5" idx="0"/>
          </p:cNvCxnSpPr>
          <p:nvPr/>
        </p:nvCxnSpPr>
        <p:spPr>
          <a:xfrm flipH="1">
            <a:off x="3162824" y="776061"/>
            <a:ext cx="2325970" cy="2452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19FB5BA1-9358-4DB4-8D2E-18C036CD5A1A}"/>
                  </a:ext>
                </a:extLst>
              </p:cNvPr>
              <p:cNvSpPr/>
              <p:nvPr/>
            </p:nvSpPr>
            <p:spPr>
              <a:xfrm>
                <a:off x="6344426" y="2215277"/>
                <a:ext cx="2724150" cy="542925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Time Stepping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19FB5BA1-9358-4DB4-8D2E-18C036CD5A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4426" y="2215277"/>
                <a:ext cx="2724150" cy="542925"/>
              </a:xfrm>
              <a:prstGeom prst="roundRect">
                <a:avLst/>
              </a:prstGeom>
              <a:blipFill>
                <a:blip r:embed="rId7"/>
                <a:stretch>
                  <a:fillRect b="-3158"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>
            <a:extLst>
              <a:ext uri="{FF2B5EF4-FFF2-40B4-BE49-F238E27FC236}">
                <a16:creationId xmlns:a16="http://schemas.microsoft.com/office/drawing/2014/main" id="{C2A5B54B-BB2B-4A0E-BAD0-CC582BB3F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425" y="1021310"/>
            <a:ext cx="2507621" cy="942540"/>
          </a:xfrm>
          <a:prstGeom prst="rect">
            <a:avLst/>
          </a:prstGeom>
        </p:spPr>
      </p:pic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DBF4AB03-B3E1-4A2D-8605-B9C0972F369F}"/>
              </a:ext>
            </a:extLst>
          </p:cNvPr>
          <p:cNvSpPr/>
          <p:nvPr/>
        </p:nvSpPr>
        <p:spPr>
          <a:xfrm>
            <a:off x="6344426" y="2914612"/>
            <a:ext cx="2724150" cy="54292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Halo exchange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A67F1EEF-BCA3-4634-96A1-898D9B5D9EB2}"/>
                  </a:ext>
                </a:extLst>
              </p:cNvPr>
              <p:cNvSpPr/>
              <p:nvPr/>
            </p:nvSpPr>
            <p:spPr>
              <a:xfrm>
                <a:off x="6344426" y="3597559"/>
                <a:ext cx="2724150" cy="542925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Time Stepping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A67F1EEF-BCA3-4634-96A1-898D9B5D9E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4426" y="3597559"/>
                <a:ext cx="2724150" cy="542925"/>
              </a:xfrm>
              <a:prstGeom prst="roundRect">
                <a:avLst/>
              </a:prstGeom>
              <a:blipFill>
                <a:blip r:embed="rId8"/>
                <a:stretch>
                  <a:fillRect b="-3158"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BD319ABC-A617-4813-B95A-405406BB9640}"/>
              </a:ext>
            </a:extLst>
          </p:cNvPr>
          <p:cNvSpPr/>
          <p:nvPr/>
        </p:nvSpPr>
        <p:spPr>
          <a:xfrm>
            <a:off x="6344426" y="4667023"/>
            <a:ext cx="2724150" cy="54292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Halo exchange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A9ED2E1C-4937-44A1-AB8C-281CA1735AA6}"/>
                  </a:ext>
                </a:extLst>
              </p:cNvPr>
              <p:cNvSpPr/>
              <p:nvPr/>
            </p:nvSpPr>
            <p:spPr>
              <a:xfrm>
                <a:off x="6344426" y="5376888"/>
                <a:ext cx="2724150" cy="542925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Time Stepping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A9ED2E1C-4937-44A1-AB8C-281CA1735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4426" y="5376888"/>
                <a:ext cx="2724150" cy="542925"/>
              </a:xfrm>
              <a:prstGeom prst="roundRect">
                <a:avLst/>
              </a:prstGeom>
              <a:blipFill>
                <a:blip r:embed="rId9"/>
                <a:stretch>
                  <a:fillRect b="-3158"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B137A442-26B4-4D2C-8E8B-1D853121CB4F}"/>
              </a:ext>
            </a:extLst>
          </p:cNvPr>
          <p:cNvSpPr/>
          <p:nvPr/>
        </p:nvSpPr>
        <p:spPr>
          <a:xfrm>
            <a:off x="6344426" y="6109848"/>
            <a:ext cx="2724150" cy="54292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Local loss function</a:t>
            </a:r>
          </a:p>
        </p:txBody>
      </p:sp>
      <p:cxnSp>
        <p:nvCxnSpPr>
          <p:cNvPr id="80" name="Connector: Curved 79">
            <a:extLst>
              <a:ext uri="{FF2B5EF4-FFF2-40B4-BE49-F238E27FC236}">
                <a16:creationId xmlns:a16="http://schemas.microsoft.com/office/drawing/2014/main" id="{6933F351-A90D-49D1-B25B-6C3F6458EB99}"/>
              </a:ext>
            </a:extLst>
          </p:cNvPr>
          <p:cNvCxnSpPr>
            <a:cxnSpLocks/>
            <a:stCxn id="73" idx="1"/>
            <a:endCxn id="79" idx="1"/>
          </p:cNvCxnSpPr>
          <p:nvPr/>
        </p:nvCxnSpPr>
        <p:spPr>
          <a:xfrm rot="10800000" flipV="1">
            <a:off x="6344426" y="2486739"/>
            <a:ext cx="12700" cy="3894571"/>
          </a:xfrm>
          <a:prstGeom prst="curvedConnector3">
            <a:avLst>
              <a:gd name="adj1" fmla="val 6721520"/>
            </a:avLst>
          </a:prstGeom>
          <a:ln w="28575">
            <a:solidFill>
              <a:schemeClr val="accent1">
                <a:alpha val="42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17EDF450-5B7D-4175-9B8B-AA25FCCE5F6D}"/>
              </a:ext>
            </a:extLst>
          </p:cNvPr>
          <p:cNvCxnSpPr>
            <a:cxnSpLocks/>
            <a:stCxn id="76" idx="1"/>
            <a:endCxn id="79" idx="1"/>
          </p:cNvCxnSpPr>
          <p:nvPr/>
        </p:nvCxnSpPr>
        <p:spPr>
          <a:xfrm rot="10800000" flipV="1">
            <a:off x="6344426" y="3869021"/>
            <a:ext cx="12700" cy="2512289"/>
          </a:xfrm>
          <a:prstGeom prst="curvedConnector3">
            <a:avLst>
              <a:gd name="adj1" fmla="val 4260756"/>
            </a:avLst>
          </a:prstGeom>
          <a:ln w="28575">
            <a:solidFill>
              <a:schemeClr val="accent1">
                <a:alpha val="42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Curved 81">
            <a:extLst>
              <a:ext uri="{FF2B5EF4-FFF2-40B4-BE49-F238E27FC236}">
                <a16:creationId xmlns:a16="http://schemas.microsoft.com/office/drawing/2014/main" id="{6BD5B203-7F47-45C4-928A-D0148872E0DF}"/>
              </a:ext>
            </a:extLst>
          </p:cNvPr>
          <p:cNvCxnSpPr>
            <a:cxnSpLocks/>
            <a:stCxn id="78" idx="1"/>
            <a:endCxn id="79" idx="1"/>
          </p:cNvCxnSpPr>
          <p:nvPr/>
        </p:nvCxnSpPr>
        <p:spPr>
          <a:xfrm rot="10800000" flipV="1">
            <a:off x="6344426" y="5648351"/>
            <a:ext cx="12700" cy="732960"/>
          </a:xfrm>
          <a:prstGeom prst="curvedConnector3">
            <a:avLst>
              <a:gd name="adj1" fmla="val 1800000"/>
            </a:avLst>
          </a:prstGeom>
          <a:ln w="28575">
            <a:solidFill>
              <a:schemeClr val="accent1">
                <a:alpha val="42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F251050-3370-4E9D-AE4D-9924627CE9ED}"/>
              </a:ext>
            </a:extLst>
          </p:cNvPr>
          <p:cNvCxnSpPr>
            <a:stCxn id="73" idx="2"/>
            <a:endCxn id="75" idx="0"/>
          </p:cNvCxnSpPr>
          <p:nvPr/>
        </p:nvCxnSpPr>
        <p:spPr>
          <a:xfrm>
            <a:off x="7706501" y="2758202"/>
            <a:ext cx="0" cy="1564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4C23395-F9D9-4E1F-B179-F5C727235D6E}"/>
              </a:ext>
            </a:extLst>
          </p:cNvPr>
          <p:cNvCxnSpPr>
            <a:stCxn id="75" idx="2"/>
            <a:endCxn id="76" idx="0"/>
          </p:cNvCxnSpPr>
          <p:nvPr/>
        </p:nvCxnSpPr>
        <p:spPr>
          <a:xfrm>
            <a:off x="7706501" y="3457537"/>
            <a:ext cx="0" cy="1400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C919E14-1172-4E8A-9E13-54A71F306528}"/>
              </a:ext>
            </a:extLst>
          </p:cNvPr>
          <p:cNvCxnSpPr>
            <a:stCxn id="77" idx="2"/>
            <a:endCxn id="78" idx="0"/>
          </p:cNvCxnSpPr>
          <p:nvPr/>
        </p:nvCxnSpPr>
        <p:spPr>
          <a:xfrm>
            <a:off x="7706501" y="5209948"/>
            <a:ext cx="0" cy="1669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204C0DE-4B65-4D79-B90F-65B947B36DFE}"/>
                  </a:ext>
                </a:extLst>
              </p:cNvPr>
              <p:cNvSpPr txBox="1"/>
              <p:nvPr/>
            </p:nvSpPr>
            <p:spPr>
              <a:xfrm>
                <a:off x="7650334" y="4281263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204C0DE-4B65-4D79-B90F-65B947B36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334" y="4281263"/>
                <a:ext cx="125034" cy="276999"/>
              </a:xfrm>
              <a:prstGeom prst="rect">
                <a:avLst/>
              </a:prstGeom>
              <a:blipFill>
                <a:blip r:embed="rId10"/>
                <a:stretch>
                  <a:fillRect l="-45000" r="-4500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E7A2220-C501-4720-955E-0105562BA0BB}"/>
              </a:ext>
            </a:extLst>
          </p:cNvPr>
          <p:cNvCxnSpPr/>
          <p:nvPr/>
        </p:nvCxnSpPr>
        <p:spPr>
          <a:xfrm>
            <a:off x="7721808" y="2058867"/>
            <a:ext cx="0" cy="1564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3D188D9-8359-43A3-848D-6CDFDF1F1495}"/>
              </a:ext>
            </a:extLst>
          </p:cNvPr>
          <p:cNvCxnSpPr>
            <a:stCxn id="6" idx="3"/>
            <a:endCxn id="75" idx="1"/>
          </p:cNvCxnSpPr>
          <p:nvPr/>
        </p:nvCxnSpPr>
        <p:spPr>
          <a:xfrm>
            <a:off x="4633164" y="3186075"/>
            <a:ext cx="1711262" cy="0"/>
          </a:xfrm>
          <a:prstGeom prst="straightConnector1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D5C5DC4-E346-417F-9C35-A68395B9EF5B}"/>
              </a:ext>
            </a:extLst>
          </p:cNvPr>
          <p:cNvCxnSpPr/>
          <p:nvPr/>
        </p:nvCxnSpPr>
        <p:spPr>
          <a:xfrm>
            <a:off x="4633163" y="4958930"/>
            <a:ext cx="1711262" cy="0"/>
          </a:xfrm>
          <a:prstGeom prst="straightConnector1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0819C56-93F2-48B6-94EA-FBF63BCD6746}"/>
              </a:ext>
            </a:extLst>
          </p:cNvPr>
          <p:cNvCxnSpPr>
            <a:cxnSpLocks/>
            <a:stCxn id="79" idx="2"/>
            <a:endCxn id="17" idx="0"/>
          </p:cNvCxnSpPr>
          <p:nvPr/>
        </p:nvCxnSpPr>
        <p:spPr>
          <a:xfrm flipH="1">
            <a:off x="5488794" y="6652773"/>
            <a:ext cx="2217707" cy="4443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3E811F8-1844-4C21-AFED-C3078B73B2B6}"/>
              </a:ext>
            </a:extLst>
          </p:cNvPr>
          <p:cNvCxnSpPr>
            <a:cxnSpLocks/>
            <a:stCxn id="44" idx="2"/>
            <a:endCxn id="74" idx="0"/>
          </p:cNvCxnSpPr>
          <p:nvPr/>
        </p:nvCxnSpPr>
        <p:spPr>
          <a:xfrm>
            <a:off x="5488794" y="776061"/>
            <a:ext cx="2109442" cy="2452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302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D5762E53-FFB9-49E9-AF3D-44FF3AB4A8D4}"/>
              </a:ext>
            </a:extLst>
          </p:cNvPr>
          <p:cNvSpPr/>
          <p:nvPr/>
        </p:nvSpPr>
        <p:spPr>
          <a:xfrm>
            <a:off x="5139820" y="6959016"/>
            <a:ext cx="1911772" cy="159290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808B495-4654-4BB3-A94E-4E10553CF528}"/>
              </a:ext>
            </a:extLst>
          </p:cNvPr>
          <p:cNvGrpSpPr/>
          <p:nvPr/>
        </p:nvGrpSpPr>
        <p:grpSpPr>
          <a:xfrm>
            <a:off x="2544624" y="184282"/>
            <a:ext cx="9313810" cy="6070877"/>
            <a:chOff x="1647115" y="175395"/>
            <a:chExt cx="10412730" cy="678716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77DC451-D59E-4951-806F-033E7753A608}"/>
                </a:ext>
              </a:extLst>
            </p:cNvPr>
            <p:cNvSpPr/>
            <p:nvPr/>
          </p:nvSpPr>
          <p:spPr>
            <a:xfrm>
              <a:off x="1647115" y="196004"/>
              <a:ext cx="2152650" cy="676656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574C56D-2C1C-4AAB-BBC8-7EA6961ECA8B}"/>
                </a:ext>
              </a:extLst>
            </p:cNvPr>
            <p:cNvSpPr/>
            <p:nvPr/>
          </p:nvSpPr>
          <p:spPr>
            <a:xfrm>
              <a:off x="2607235" y="5139276"/>
              <a:ext cx="171450" cy="1714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488AA63-0F33-4664-B8FE-AB56C85741B0}"/>
                </a:ext>
              </a:extLst>
            </p:cNvPr>
            <p:cNvSpPr/>
            <p:nvPr/>
          </p:nvSpPr>
          <p:spPr>
            <a:xfrm>
              <a:off x="2607235" y="704356"/>
              <a:ext cx="171450" cy="1714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6FA457-00C6-4E88-97AD-651E0ED39D9E}"/>
                </a:ext>
              </a:extLst>
            </p:cNvPr>
            <p:cNvSpPr txBox="1"/>
            <p:nvPr/>
          </p:nvSpPr>
          <p:spPr>
            <a:xfrm>
              <a:off x="1957833" y="5615604"/>
              <a:ext cx="1477082" cy="584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z = x * 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2EDD2EA-E178-4C3C-B4E1-7E1C709F8323}"/>
                </a:ext>
              </a:extLst>
            </p:cNvPr>
            <p:cNvSpPr txBox="1"/>
            <p:nvPr/>
          </p:nvSpPr>
          <p:spPr>
            <a:xfrm>
              <a:off x="1970104" y="6126588"/>
              <a:ext cx="1477082" cy="584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z = x + y</a:t>
              </a: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4EF2AAC-F00B-44D4-BA71-E871D7156CB9}"/>
                </a:ext>
              </a:extLst>
            </p:cNvPr>
            <p:cNvSpPr/>
            <p:nvPr/>
          </p:nvSpPr>
          <p:spPr>
            <a:xfrm>
              <a:off x="4551688" y="196004"/>
              <a:ext cx="2152650" cy="676656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2139EB0-3BAE-441D-8353-03253F543471}"/>
                </a:ext>
              </a:extLst>
            </p:cNvPr>
            <p:cNvSpPr txBox="1"/>
            <p:nvPr/>
          </p:nvSpPr>
          <p:spPr>
            <a:xfrm>
              <a:off x="4816969" y="5610510"/>
              <a:ext cx="1545183" cy="584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y = A * x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C2947E9-A9FA-4B44-A1E7-911B2FEE13FF}"/>
                </a:ext>
              </a:extLst>
            </p:cNvPr>
            <p:cNvSpPr txBox="1"/>
            <p:nvPr/>
          </p:nvSpPr>
          <p:spPr>
            <a:xfrm>
              <a:off x="4848227" y="6121220"/>
              <a:ext cx="1489625" cy="584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y = A \ x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8F49F83-3722-4D5B-89E3-20EDC923315D}"/>
                </a:ext>
              </a:extLst>
            </p:cNvPr>
            <p:cNvSpPr/>
            <p:nvPr/>
          </p:nvSpPr>
          <p:spPr>
            <a:xfrm>
              <a:off x="5353141" y="529694"/>
              <a:ext cx="457469" cy="45746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F2C6CB3-09A1-419F-9C92-12BE70C9B59C}"/>
                </a:ext>
              </a:extLst>
            </p:cNvPr>
            <p:cNvSpPr/>
            <p:nvPr/>
          </p:nvSpPr>
          <p:spPr>
            <a:xfrm>
              <a:off x="5353139" y="4951298"/>
              <a:ext cx="457469" cy="45746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7B927C4D-D544-4B1E-864C-49FDC58DD5A5}"/>
                </a:ext>
              </a:extLst>
            </p:cNvPr>
            <p:cNvSpPr/>
            <p:nvPr/>
          </p:nvSpPr>
          <p:spPr>
            <a:xfrm>
              <a:off x="7578733" y="175395"/>
              <a:ext cx="4481112" cy="676656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98FE5EF7-1A78-4AA8-83CE-1D8302A75D8D}"/>
                </a:ext>
              </a:extLst>
            </p:cNvPr>
            <p:cNvSpPr/>
            <p:nvPr/>
          </p:nvSpPr>
          <p:spPr>
            <a:xfrm>
              <a:off x="1647115" y="1953573"/>
              <a:ext cx="10412730" cy="2205316"/>
            </a:xfrm>
            <a:prstGeom prst="roundRect">
              <a:avLst/>
            </a:prstGeom>
            <a:solidFill>
              <a:schemeClr val="bg2">
                <a:lumMod val="5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EE69F5A-4BED-4CF4-B5C9-8A7201C49ACD}"/>
                </a:ext>
              </a:extLst>
            </p:cNvPr>
            <p:cNvSpPr txBox="1"/>
            <p:nvPr/>
          </p:nvSpPr>
          <p:spPr>
            <a:xfrm>
              <a:off x="7821438" y="5691079"/>
              <a:ext cx="4238407" cy="10666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y = compute_fem_</a:t>
              </a:r>
            </a:p>
            <a:p>
              <a:r>
                <a:rPr lang="en-US" sz="2800" dirty="0">
                  <a:latin typeface="+mj-lt"/>
                </a:rPr>
                <a:t>stiffness_matrix(x, mesh)</a:t>
              </a: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188DDB1A-CC28-4AEC-AC8E-D4B4A8B006A5}"/>
                </a:ext>
              </a:extLst>
            </p:cNvPr>
            <p:cNvSpPr/>
            <p:nvPr/>
          </p:nvSpPr>
          <p:spPr>
            <a:xfrm>
              <a:off x="9386025" y="449084"/>
              <a:ext cx="640080" cy="640080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269487BF-9349-43AC-BFB4-5EAD72E26FB8}"/>
                </a:ext>
              </a:extLst>
            </p:cNvPr>
            <p:cNvSpPr/>
            <p:nvPr/>
          </p:nvSpPr>
          <p:spPr>
            <a:xfrm>
              <a:off x="9386024" y="4996800"/>
              <a:ext cx="640080" cy="640080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42AEA55-00C9-4675-A17C-A706E3A326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1510" y="3356037"/>
              <a:ext cx="0" cy="145161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0B5A65C-7BAA-4FF7-A7B0-DBAC3D2F6FFE}"/>
                </a:ext>
              </a:extLst>
            </p:cNvPr>
            <p:cNvSpPr/>
            <p:nvPr/>
          </p:nvSpPr>
          <p:spPr>
            <a:xfrm>
              <a:off x="2607235" y="2898758"/>
              <a:ext cx="171450" cy="1714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1BE97E5-AF78-4138-8A5E-8297760D21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1510" y="1085277"/>
              <a:ext cx="0" cy="145161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A5202B4-63CE-4E1D-9136-3FFD9264F6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3930" y="3405567"/>
              <a:ext cx="0" cy="145161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33283E6-46A7-474D-958E-67080D0D3C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3930" y="1134807"/>
              <a:ext cx="0" cy="145161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929C4DA-4D3B-45E4-AA4C-447ECDD143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6083" y="3356037"/>
              <a:ext cx="0" cy="145161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FA5E9AE-7CE0-45A9-B75C-180F0419E0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6083" y="1085277"/>
              <a:ext cx="0" cy="145161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54D628B-EC17-4A6C-B85A-1D7CF3BE25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8503" y="3405567"/>
              <a:ext cx="0" cy="145161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7CA942D-37BE-482A-A923-C94F6DABF6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8503" y="1134807"/>
              <a:ext cx="0" cy="145161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4F2D167-5F80-486A-8A9E-1B3F4421E8C3}"/>
                </a:ext>
              </a:extLst>
            </p:cNvPr>
            <p:cNvSpPr/>
            <p:nvPr/>
          </p:nvSpPr>
          <p:spPr>
            <a:xfrm>
              <a:off x="5353140" y="2796567"/>
              <a:ext cx="457469" cy="45746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599E82CA-0011-453A-9C88-F94704CE47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1838" y="3437429"/>
              <a:ext cx="0" cy="145161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5A6E0FD6-FFD8-460A-9422-4E5764D02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1838" y="1166669"/>
              <a:ext cx="0" cy="145161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ABC83E6-A892-4369-8418-DF4D1C7009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4258" y="3486959"/>
              <a:ext cx="0" cy="145161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7A31CF9-D8E4-4D42-B98B-232F4B1071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4258" y="1216199"/>
              <a:ext cx="0" cy="145161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540432A6-D053-4E48-8BD0-DBF5AAB3242B}"/>
                </a:ext>
              </a:extLst>
            </p:cNvPr>
            <p:cNvSpPr/>
            <p:nvPr/>
          </p:nvSpPr>
          <p:spPr>
            <a:xfrm>
              <a:off x="9386024" y="2715957"/>
              <a:ext cx="640080" cy="640080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DF71A93C-DC00-4A49-BC48-AB82404C9015}"/>
              </a:ext>
            </a:extLst>
          </p:cNvPr>
          <p:cNvSpPr txBox="1"/>
          <p:nvPr/>
        </p:nvSpPr>
        <p:spPr>
          <a:xfrm>
            <a:off x="340319" y="2457611"/>
            <a:ext cx="1922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Operator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C64035B-04D8-4759-9020-E00CB3786416}"/>
              </a:ext>
            </a:extLst>
          </p:cNvPr>
          <p:cNvSpPr txBox="1"/>
          <p:nvPr/>
        </p:nvSpPr>
        <p:spPr>
          <a:xfrm>
            <a:off x="2498653" y="6404746"/>
            <a:ext cx="1994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Arithmetic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C9FEFC0-B09C-47CF-9FAF-117160009935}"/>
              </a:ext>
            </a:extLst>
          </p:cNvPr>
          <p:cNvSpPr txBox="1"/>
          <p:nvPr/>
        </p:nvSpPr>
        <p:spPr>
          <a:xfrm>
            <a:off x="5485567" y="6381051"/>
            <a:ext cx="13097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Tensor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AE22D34-C801-4BD4-84F6-E8F0536640FA}"/>
              </a:ext>
            </a:extLst>
          </p:cNvPr>
          <p:cNvSpPr txBox="1"/>
          <p:nvPr/>
        </p:nvSpPr>
        <p:spPr>
          <a:xfrm>
            <a:off x="8861187" y="6382721"/>
            <a:ext cx="20163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Simulation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7C61B62-B371-4DA1-AFA9-73AA545DFB7D}"/>
              </a:ext>
            </a:extLst>
          </p:cNvPr>
          <p:cNvSpPr txBox="1"/>
          <p:nvPr/>
        </p:nvSpPr>
        <p:spPr>
          <a:xfrm>
            <a:off x="-23125" y="6378040"/>
            <a:ext cx="2354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Granularity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6922985-DD04-4CCB-BC76-419403EF9CF2}"/>
              </a:ext>
            </a:extLst>
          </p:cNvPr>
          <p:cNvGrpSpPr/>
          <p:nvPr/>
        </p:nvGrpSpPr>
        <p:grpSpPr>
          <a:xfrm>
            <a:off x="2470988" y="6969082"/>
            <a:ext cx="9498803" cy="1648192"/>
            <a:chOff x="2470988" y="6969082"/>
            <a:chExt cx="9498803" cy="1648192"/>
          </a:xfrm>
        </p:grpSpPr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2C81ACF-2B5A-43DB-88E7-A17960D26E09}"/>
                </a:ext>
              </a:extLst>
            </p:cNvPr>
            <p:cNvSpPr/>
            <p:nvPr/>
          </p:nvSpPr>
          <p:spPr>
            <a:xfrm>
              <a:off x="2525223" y="7024371"/>
              <a:ext cx="1911772" cy="159290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2BC4874-9E6F-42E6-B7C2-81166C19F27B}"/>
                </a:ext>
              </a:extLst>
            </p:cNvPr>
            <p:cNvSpPr txBox="1"/>
            <p:nvPr/>
          </p:nvSpPr>
          <p:spPr>
            <a:xfrm>
              <a:off x="2470988" y="7569995"/>
              <a:ext cx="129381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/>
              <a:r>
                <a:rPr lang="en-US" b="1" i="0" dirty="0">
                  <a:solidFill>
                    <a:srgbClr val="333333"/>
                  </a:solidFill>
                  <a:effectLst/>
                  <a:latin typeface="PT Sans"/>
                </a:rPr>
                <a:t>MeDiPack 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F9E2E08-568C-45D4-BC34-F5900D00FBD9}"/>
                </a:ext>
              </a:extLst>
            </p:cNvPr>
            <p:cNvSpPr txBox="1"/>
            <p:nvPr/>
          </p:nvSpPr>
          <p:spPr>
            <a:xfrm>
              <a:off x="2631825" y="8151081"/>
              <a:ext cx="61929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/>
              <a:r>
                <a:rPr lang="en-US" b="1" i="0" dirty="0">
                  <a:solidFill>
                    <a:srgbClr val="333333"/>
                  </a:solidFill>
                  <a:effectLst/>
                  <a:latin typeface="PT Sans"/>
                </a:rPr>
                <a:t>CoDiPack 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3FA3858-0917-409B-A72A-256F31C5F7BB}"/>
                </a:ext>
              </a:extLst>
            </p:cNvPr>
            <p:cNvSpPr txBox="1"/>
            <p:nvPr/>
          </p:nvSpPr>
          <p:spPr>
            <a:xfrm>
              <a:off x="3673520" y="7423431"/>
              <a:ext cx="619298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br>
                <a:rPr lang="en-US" sz="2000" b="1" i="0" dirty="0">
                  <a:solidFill>
                    <a:srgbClr val="333333"/>
                  </a:solidFill>
                  <a:effectLst/>
                  <a:latin typeface="myriad-pro"/>
                </a:rPr>
              </a:br>
              <a:r>
                <a:rPr lang="en-US" sz="2000" b="1" i="0" dirty="0">
                  <a:solidFill>
                    <a:srgbClr val="333333"/>
                  </a:solidFill>
                  <a:effectLst/>
                  <a:latin typeface="myriad-pro"/>
                </a:rPr>
                <a:t>Adept</a:t>
              </a:r>
            </a:p>
          </p:txBody>
        </p: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F1EAB75D-40D9-4A31-ADA8-40ABF6C8EE1E}"/>
                </a:ext>
              </a:extLst>
            </p:cNvPr>
            <p:cNvSpPr/>
            <p:nvPr/>
          </p:nvSpPr>
          <p:spPr>
            <a:xfrm>
              <a:off x="7850242" y="6969082"/>
              <a:ext cx="3864686" cy="159290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3ECC85E-DABF-48D9-A9CF-0B3688E4C164}"/>
                </a:ext>
              </a:extLst>
            </p:cNvPr>
            <p:cNvSpPr txBox="1"/>
            <p:nvPr/>
          </p:nvSpPr>
          <p:spPr>
            <a:xfrm>
              <a:off x="2999510" y="7133099"/>
              <a:ext cx="619298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i="0" dirty="0">
                  <a:solidFill>
                    <a:srgbClr val="212529"/>
                  </a:solidFill>
                  <a:effectLst/>
                  <a:latin typeface="-apple-system"/>
                </a:rPr>
                <a:t>TAPENADE</a:t>
              </a:r>
              <a:endParaRPr lang="en-US" sz="2000" dirty="0"/>
            </a:p>
          </p:txBody>
        </p:sp>
        <p:pic>
          <p:nvPicPr>
            <p:cNvPr id="2054" name="Picture 6" descr="upload.wikimedia.org/wikipedia/commons/9/96/Pyt...">
              <a:extLst>
                <a:ext uri="{FF2B5EF4-FFF2-40B4-BE49-F238E27FC236}">
                  <a16:creationId xmlns:a16="http://schemas.microsoft.com/office/drawing/2014/main" id="{C3F98C8B-1640-49E1-87F3-80A3DFEC64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1368" y="7139695"/>
              <a:ext cx="1708675" cy="341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SU2 | Multiphysics Simulation and Design Software">
              <a:extLst>
                <a:ext uri="{FF2B5EF4-FFF2-40B4-BE49-F238E27FC236}">
                  <a16:creationId xmlns:a16="http://schemas.microsoft.com/office/drawing/2014/main" id="{27BD36D5-6E50-4948-9F3E-E9496B10F5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83051" y="7481430"/>
              <a:ext cx="975431" cy="599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673A1C01-31D0-4707-B9EF-5C72C3603F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25" b="31330"/>
            <a:stretch/>
          </p:blipFill>
          <p:spPr bwMode="auto">
            <a:xfrm>
              <a:off x="8890352" y="6999771"/>
              <a:ext cx="1774798" cy="700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dolfin-adjoint Project Banner">
              <a:extLst>
                <a:ext uri="{FF2B5EF4-FFF2-40B4-BE49-F238E27FC236}">
                  <a16:creationId xmlns:a16="http://schemas.microsoft.com/office/drawing/2014/main" id="{CE87265D-74BB-48B0-BD76-F31AAB0EB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0020" y="8002358"/>
              <a:ext cx="3069771" cy="507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5 Important Changes Coming with TensorFlow 2.0 | by George Seif | Level Up  Coding">
              <a:extLst>
                <a:ext uri="{FF2B5EF4-FFF2-40B4-BE49-F238E27FC236}">
                  <a16:creationId xmlns:a16="http://schemas.microsoft.com/office/drawing/2014/main" id="{ACFE8DDC-8C2F-44B0-A396-FF9BA59C87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6321" y="7539593"/>
              <a:ext cx="744736" cy="796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6" name="Picture 18" descr="ADCME logo">
            <a:extLst>
              <a:ext uri="{FF2B5EF4-FFF2-40B4-BE49-F238E27FC236}">
                <a16:creationId xmlns:a16="http://schemas.microsoft.com/office/drawing/2014/main" id="{37742686-EF70-444A-8A1B-20EAC29BA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109" y="6360403"/>
            <a:ext cx="2008309" cy="184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055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orry, But the Perfect Lego Brick May Never Be Eco-Friendly | WIRED">
            <a:extLst>
              <a:ext uri="{FF2B5EF4-FFF2-40B4-BE49-F238E27FC236}">
                <a16:creationId xmlns:a16="http://schemas.microsoft.com/office/drawing/2014/main" id="{8BA4AD9B-E892-458E-85F8-4365CFD0D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98" y="2327910"/>
            <a:ext cx="468630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rickLink - Set 10177-1 : Lego Boeing 787 Dreamliner [Sculptures] -  BrickLink Reference Catalog">
            <a:extLst>
              <a:ext uri="{FF2B5EF4-FFF2-40B4-BE49-F238E27FC236}">
                <a16:creationId xmlns:a16="http://schemas.microsoft.com/office/drawing/2014/main" id="{90D21F22-2481-4903-B0F4-5C4D1F4B9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228" y="2327910"/>
            <a:ext cx="3453062" cy="234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7AC74A-CB00-4FF3-95FA-48DF09E1830B}"/>
              </a:ext>
            </a:extLst>
          </p:cNvPr>
          <p:cNvSpPr txBox="1"/>
          <p:nvPr/>
        </p:nvSpPr>
        <p:spPr>
          <a:xfrm>
            <a:off x="1855762" y="4903470"/>
            <a:ext cx="2587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ADCME/AdFem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8F984E8-EB09-4868-BBD2-F9D533EEE1E0}"/>
              </a:ext>
            </a:extLst>
          </p:cNvPr>
          <p:cNvSpPr/>
          <p:nvPr/>
        </p:nvSpPr>
        <p:spPr>
          <a:xfrm>
            <a:off x="5804008" y="3300411"/>
            <a:ext cx="1223010" cy="39814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262AF9-45E4-4011-A894-44DDBAB44F89}"/>
              </a:ext>
            </a:extLst>
          </p:cNvPr>
          <p:cNvSpPr txBox="1"/>
          <p:nvPr/>
        </p:nvSpPr>
        <p:spPr>
          <a:xfrm>
            <a:off x="7622452" y="4903470"/>
            <a:ext cx="3136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Simulation Program</a:t>
            </a:r>
          </a:p>
        </p:txBody>
      </p:sp>
    </p:spTree>
    <p:extLst>
      <p:ext uri="{BB962C8B-B14F-4D97-AF65-F5344CB8AC3E}">
        <p14:creationId xmlns:p14="http://schemas.microsoft.com/office/powerpoint/2010/main" val="621837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54AA3B-7AE5-4002-84F7-B893D90E8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607" y="1316514"/>
            <a:ext cx="4937763" cy="495416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EEA1B4A-2D35-4FFD-ACF3-5A33DD937774}"/>
              </a:ext>
            </a:extLst>
          </p:cNvPr>
          <p:cNvSpPr/>
          <p:nvPr/>
        </p:nvSpPr>
        <p:spPr>
          <a:xfrm>
            <a:off x="2661013" y="2256609"/>
            <a:ext cx="174171" cy="1741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A8716F-092C-456A-AA11-A43D50DED6A0}"/>
              </a:ext>
            </a:extLst>
          </p:cNvPr>
          <p:cNvSpPr/>
          <p:nvPr/>
        </p:nvSpPr>
        <p:spPr>
          <a:xfrm>
            <a:off x="6008914" y="1894659"/>
            <a:ext cx="174171" cy="1741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E3415A3-18BD-40C5-A5BC-5B6907146AA4}"/>
              </a:ext>
            </a:extLst>
          </p:cNvPr>
          <p:cNvSpPr/>
          <p:nvPr/>
        </p:nvSpPr>
        <p:spPr>
          <a:xfrm>
            <a:off x="4183924" y="4641669"/>
            <a:ext cx="174171" cy="1741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752E95F-D0E1-4694-ADC8-CF04EE62F229}"/>
              </a:ext>
            </a:extLst>
          </p:cNvPr>
          <p:cNvSpPr/>
          <p:nvPr/>
        </p:nvSpPr>
        <p:spPr>
          <a:xfrm>
            <a:off x="5330734" y="4142559"/>
            <a:ext cx="174171" cy="1741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A7ACFD7-87B0-4ED1-AE5F-DFDB8124F178}"/>
              </a:ext>
            </a:extLst>
          </p:cNvPr>
          <p:cNvSpPr/>
          <p:nvPr/>
        </p:nvSpPr>
        <p:spPr>
          <a:xfrm>
            <a:off x="5394958" y="5479869"/>
            <a:ext cx="174171" cy="1741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1DC4297-533D-49B2-AF3C-AEF1D0FE124E}"/>
              </a:ext>
            </a:extLst>
          </p:cNvPr>
          <p:cNvSpPr/>
          <p:nvPr/>
        </p:nvSpPr>
        <p:spPr>
          <a:xfrm>
            <a:off x="3409948" y="5175069"/>
            <a:ext cx="174171" cy="1741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BE66951-E1C7-4D11-8D4A-FDC31252CCF2}"/>
              </a:ext>
            </a:extLst>
          </p:cNvPr>
          <p:cNvSpPr/>
          <p:nvPr/>
        </p:nvSpPr>
        <p:spPr>
          <a:xfrm>
            <a:off x="6324598" y="3334839"/>
            <a:ext cx="174171" cy="1741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27939-5F57-4367-BC43-801E840C7F38}"/>
              </a:ext>
            </a:extLst>
          </p:cNvPr>
          <p:cNvSpPr txBox="1"/>
          <p:nvPr/>
        </p:nvSpPr>
        <p:spPr>
          <a:xfrm>
            <a:off x="3780434" y="670183"/>
            <a:ext cx="1788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u, v, or p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95CCBD-C6C5-4D2E-AEF1-AA29E2A53A67}"/>
              </a:ext>
            </a:extLst>
          </p:cNvPr>
          <p:cNvGrpSpPr/>
          <p:nvPr/>
        </p:nvGrpSpPr>
        <p:grpSpPr>
          <a:xfrm>
            <a:off x="3040380" y="6682021"/>
            <a:ext cx="3458389" cy="646331"/>
            <a:chOff x="3040380" y="7234672"/>
            <a:chExt cx="3458389" cy="64633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A08C022-C784-4140-ADDE-BA5602B7CC84}"/>
                </a:ext>
              </a:extLst>
            </p:cNvPr>
            <p:cNvSpPr/>
            <p:nvPr/>
          </p:nvSpPr>
          <p:spPr>
            <a:xfrm>
              <a:off x="3280683" y="7470751"/>
              <a:ext cx="174171" cy="17417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40654F5-2D60-426D-BC9F-FE39D73C14FF}"/>
                </a:ext>
              </a:extLst>
            </p:cNvPr>
            <p:cNvSpPr txBox="1"/>
            <p:nvPr/>
          </p:nvSpPr>
          <p:spPr>
            <a:xfrm>
              <a:off x="3746806" y="7234672"/>
              <a:ext cx="26507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Observations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89D199A-8CDD-4D3F-8E72-B67623540765}"/>
                </a:ext>
              </a:extLst>
            </p:cNvPr>
            <p:cNvSpPr/>
            <p:nvPr/>
          </p:nvSpPr>
          <p:spPr>
            <a:xfrm>
              <a:off x="3040380" y="7234672"/>
              <a:ext cx="345838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2173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B46095A-B714-4D95-8CCA-5D5ACB6DA57E}"/>
              </a:ext>
            </a:extLst>
          </p:cNvPr>
          <p:cNvSpPr/>
          <p:nvPr/>
        </p:nvSpPr>
        <p:spPr>
          <a:xfrm>
            <a:off x="1990725" y="3023235"/>
            <a:ext cx="2354580" cy="62865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Deep Neural Network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C7D80B6-6DFE-48D9-B266-46776D822D98}"/>
              </a:ext>
            </a:extLst>
          </p:cNvPr>
          <p:cNvSpPr/>
          <p:nvPr/>
        </p:nvSpPr>
        <p:spPr>
          <a:xfrm>
            <a:off x="4918710" y="3028950"/>
            <a:ext cx="2354580" cy="62865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PDE Solver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CDC5180-1F7E-4969-9A00-B92D7328EDA7}"/>
              </a:ext>
            </a:extLst>
          </p:cNvPr>
          <p:cNvSpPr/>
          <p:nvPr/>
        </p:nvSpPr>
        <p:spPr>
          <a:xfrm>
            <a:off x="7846695" y="3023235"/>
            <a:ext cx="2354580" cy="62865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Observation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573E0E-952D-4402-ACE7-F4BA537B41DE}"/>
              </a:ext>
            </a:extLst>
          </p:cNvPr>
          <p:cNvCxnSpPr>
            <a:cxnSpLocks/>
          </p:cNvCxnSpPr>
          <p:nvPr/>
        </p:nvCxnSpPr>
        <p:spPr>
          <a:xfrm>
            <a:off x="4345305" y="3451860"/>
            <a:ext cx="573405" cy="571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F5D305F-44F6-4267-82D4-CE43FED7233D}"/>
              </a:ext>
            </a:extLst>
          </p:cNvPr>
          <p:cNvCxnSpPr/>
          <p:nvPr/>
        </p:nvCxnSpPr>
        <p:spPr>
          <a:xfrm>
            <a:off x="7273290" y="3477577"/>
            <a:ext cx="573405" cy="571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9A900C3-E6AB-4EDA-BB25-535BADC0014A}"/>
              </a:ext>
            </a:extLst>
          </p:cNvPr>
          <p:cNvCxnSpPr>
            <a:cxnSpLocks/>
          </p:cNvCxnSpPr>
          <p:nvPr/>
        </p:nvCxnSpPr>
        <p:spPr>
          <a:xfrm>
            <a:off x="4349115" y="3284220"/>
            <a:ext cx="573405" cy="5715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5F47B69-12B0-43CC-8914-147895E2E6D9}"/>
              </a:ext>
            </a:extLst>
          </p:cNvPr>
          <p:cNvCxnSpPr/>
          <p:nvPr/>
        </p:nvCxnSpPr>
        <p:spPr>
          <a:xfrm>
            <a:off x="7277100" y="3309937"/>
            <a:ext cx="573405" cy="5715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D9E2775-97AF-4FCC-A303-485C0F91B894}"/>
              </a:ext>
            </a:extLst>
          </p:cNvPr>
          <p:cNvSpPr/>
          <p:nvPr/>
        </p:nvSpPr>
        <p:spPr>
          <a:xfrm>
            <a:off x="7846695" y="1609725"/>
            <a:ext cx="2354580" cy="62865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Loss Function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3FE010A-6AC4-4B15-BBCB-8E516EF64B47}"/>
              </a:ext>
            </a:extLst>
          </p:cNvPr>
          <p:cNvGrpSpPr/>
          <p:nvPr/>
        </p:nvGrpSpPr>
        <p:grpSpPr>
          <a:xfrm rot="16200000">
            <a:off x="8631079" y="2544602"/>
            <a:ext cx="784860" cy="172403"/>
            <a:chOff x="8980170" y="3976687"/>
            <a:chExt cx="577215" cy="173355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64AF1B2-FF37-4B53-9DD8-850B45776796}"/>
                </a:ext>
              </a:extLst>
            </p:cNvPr>
            <p:cNvCxnSpPr/>
            <p:nvPr/>
          </p:nvCxnSpPr>
          <p:spPr>
            <a:xfrm>
              <a:off x="8980170" y="4144327"/>
              <a:ext cx="573405" cy="571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09B1AB4-F3C9-480F-877A-B947A5E7516A}"/>
                </a:ext>
              </a:extLst>
            </p:cNvPr>
            <p:cNvCxnSpPr/>
            <p:nvPr/>
          </p:nvCxnSpPr>
          <p:spPr>
            <a:xfrm>
              <a:off x="8983980" y="3976687"/>
              <a:ext cx="573405" cy="5715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86A6C2B-2E26-4FA2-86B6-26A89B89F486}"/>
              </a:ext>
            </a:extLst>
          </p:cNvPr>
          <p:cNvSpPr txBox="1"/>
          <p:nvPr/>
        </p:nvSpPr>
        <p:spPr>
          <a:xfrm>
            <a:off x="3743825" y="2371722"/>
            <a:ext cx="1876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Spatially-varying </a:t>
            </a:r>
          </a:p>
          <a:p>
            <a:pPr algn="ctr"/>
            <a:r>
              <a:rPr lang="en-US" b="1" dirty="0"/>
              <a:t>Physical Fields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E5E4BB5-8AD7-4B37-8E31-D1FA81320188}"/>
              </a:ext>
            </a:extLst>
          </p:cNvPr>
          <p:cNvGrpSpPr/>
          <p:nvPr/>
        </p:nvGrpSpPr>
        <p:grpSpPr>
          <a:xfrm>
            <a:off x="2089785" y="1499235"/>
            <a:ext cx="904875" cy="523875"/>
            <a:chOff x="2089785" y="1499235"/>
            <a:chExt cx="573405" cy="432435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3E10512-98D7-4B96-ACA8-FC6CF260C81C}"/>
                </a:ext>
              </a:extLst>
            </p:cNvPr>
            <p:cNvCxnSpPr>
              <a:cxnSpLocks/>
            </p:cNvCxnSpPr>
            <p:nvPr/>
          </p:nvCxnSpPr>
          <p:spPr>
            <a:xfrm>
              <a:off x="2089785" y="1918335"/>
              <a:ext cx="561975" cy="1333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DF8699B-8A54-457B-81A6-F9027B22252C}"/>
                </a:ext>
              </a:extLst>
            </p:cNvPr>
            <p:cNvCxnSpPr>
              <a:cxnSpLocks/>
            </p:cNvCxnSpPr>
            <p:nvPr/>
          </p:nvCxnSpPr>
          <p:spPr>
            <a:xfrm>
              <a:off x="2089785" y="1499235"/>
              <a:ext cx="573405" cy="5715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88B50F1-C53A-4875-B2BD-2289C2AFC82B}"/>
              </a:ext>
            </a:extLst>
          </p:cNvPr>
          <p:cNvSpPr txBox="1"/>
          <p:nvPr/>
        </p:nvSpPr>
        <p:spPr>
          <a:xfrm>
            <a:off x="3131820" y="1321492"/>
            <a:ext cx="2703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 Back-propagation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E147FF-49BD-4FB8-8891-5A43CE3563E2}"/>
              </a:ext>
            </a:extLst>
          </p:cNvPr>
          <p:cNvSpPr txBox="1"/>
          <p:nvPr/>
        </p:nvSpPr>
        <p:spPr>
          <a:xfrm>
            <a:off x="3147352" y="1817082"/>
            <a:ext cx="2244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Forward Computation</a:t>
            </a:r>
          </a:p>
        </p:txBody>
      </p:sp>
    </p:spTree>
    <p:extLst>
      <p:ext uri="{BB962C8B-B14F-4D97-AF65-F5344CB8AC3E}">
        <p14:creationId xmlns:p14="http://schemas.microsoft.com/office/powerpoint/2010/main" val="3425151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FC03E09A-4964-486F-8D62-BF7969490AF7}"/>
              </a:ext>
            </a:extLst>
          </p:cNvPr>
          <p:cNvGrpSpPr/>
          <p:nvPr/>
        </p:nvGrpSpPr>
        <p:grpSpPr>
          <a:xfrm>
            <a:off x="383146" y="315184"/>
            <a:ext cx="11553948" cy="8215637"/>
            <a:chOff x="383146" y="315184"/>
            <a:chExt cx="11553948" cy="821563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2F7E2C3-6B5D-4D38-A1F3-CEA0675B695D}"/>
                </a:ext>
              </a:extLst>
            </p:cNvPr>
            <p:cNvSpPr/>
            <p:nvPr/>
          </p:nvSpPr>
          <p:spPr>
            <a:xfrm>
              <a:off x="5120423" y="1762041"/>
              <a:ext cx="540242" cy="540242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1894A8D-F7D2-4039-9A3B-3755E130337F}"/>
                </a:ext>
              </a:extLst>
            </p:cNvPr>
            <p:cNvSpPr/>
            <p:nvPr/>
          </p:nvSpPr>
          <p:spPr>
            <a:xfrm>
              <a:off x="7122164" y="1762041"/>
              <a:ext cx="540242" cy="540242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780F8AE-7F94-4231-9C5B-4095BE43D822}"/>
                </a:ext>
              </a:extLst>
            </p:cNvPr>
            <p:cNvSpPr/>
            <p:nvPr/>
          </p:nvSpPr>
          <p:spPr>
            <a:xfrm>
              <a:off x="7112909" y="3262794"/>
              <a:ext cx="540242" cy="540242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289E038-EC17-4F40-8556-7C565B0800FF}"/>
                </a:ext>
              </a:extLst>
            </p:cNvPr>
            <p:cNvSpPr/>
            <p:nvPr/>
          </p:nvSpPr>
          <p:spPr>
            <a:xfrm>
              <a:off x="5079092" y="3262794"/>
              <a:ext cx="540242" cy="540242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795E3C9-E578-4E85-BBBB-FAFDC1331442}"/>
                </a:ext>
              </a:extLst>
            </p:cNvPr>
            <p:cNvSpPr/>
            <p:nvPr/>
          </p:nvSpPr>
          <p:spPr>
            <a:xfrm>
              <a:off x="6096000" y="4657151"/>
              <a:ext cx="540242" cy="540242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5E25E52B-27C9-4BA5-B9B4-AB4E22C0DA4A}"/>
                    </a:ext>
                  </a:extLst>
                </p:cNvPr>
                <p:cNvSpPr/>
                <p:nvPr/>
              </p:nvSpPr>
              <p:spPr>
                <a:xfrm>
                  <a:off x="3296855" y="2617711"/>
                  <a:ext cx="587751" cy="58775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5E25E52B-27C9-4BA5-B9B4-AB4E22C0DA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6855" y="2617711"/>
                  <a:ext cx="587751" cy="58775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8C1849-D02E-48E5-ACD6-982D02CB91C5}"/>
                </a:ext>
              </a:extLst>
            </p:cNvPr>
            <p:cNvSpPr txBox="1"/>
            <p:nvPr/>
          </p:nvSpPr>
          <p:spPr>
            <a:xfrm>
              <a:off x="383146" y="1805448"/>
              <a:ext cx="40843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compute_fem_laplace_matrix1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75FC35B-605B-4DF1-B9CD-08270E6D977E}"/>
                </a:ext>
              </a:extLst>
            </p:cNvPr>
            <p:cNvSpPr txBox="1"/>
            <p:nvPr/>
          </p:nvSpPr>
          <p:spPr>
            <a:xfrm>
              <a:off x="8332289" y="1311109"/>
              <a:ext cx="27867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eval_f_on_gauss_pts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8D8B202-E9C4-4BE2-99E7-D928CA8EBFD4}"/>
                </a:ext>
              </a:extLst>
            </p:cNvPr>
            <p:cNvSpPr txBox="1"/>
            <p:nvPr/>
          </p:nvSpPr>
          <p:spPr>
            <a:xfrm>
              <a:off x="8065137" y="4088990"/>
              <a:ext cx="38719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compute_fem_source_term1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C84D22A-9FAE-4F31-94F0-94A292C17193}"/>
                </a:ext>
              </a:extLst>
            </p:cNvPr>
            <p:cNvSpPr txBox="1"/>
            <p:nvPr/>
          </p:nvSpPr>
          <p:spPr>
            <a:xfrm>
              <a:off x="4591111" y="3641244"/>
              <a:ext cx="52931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/>
                <a:t>*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F582DAC-7CE9-4FDF-A9A5-39C047CDD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0544" y="2410870"/>
              <a:ext cx="0" cy="750305"/>
            </a:xfrm>
            <a:prstGeom prst="straightConnector1">
              <a:avLst/>
            </a:prstGeom>
            <a:ln w="762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BC19A40-197C-4CEC-8256-9C4834477E4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71797" y="3118474"/>
              <a:ext cx="724116" cy="375152"/>
            </a:xfrm>
            <a:prstGeom prst="straightConnector1">
              <a:avLst/>
            </a:prstGeom>
            <a:ln w="762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38FBCB5-9142-4311-BE8B-79F4AF8D65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99662" y="2410870"/>
              <a:ext cx="0" cy="750305"/>
            </a:xfrm>
            <a:prstGeom prst="straightConnector1">
              <a:avLst/>
            </a:prstGeom>
            <a:ln w="762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90DC15F-3801-4649-B913-1CBFA7E2DE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6242" y="3967566"/>
              <a:ext cx="485922" cy="585776"/>
            </a:xfrm>
            <a:prstGeom prst="straightConnector1">
              <a:avLst/>
            </a:prstGeom>
            <a:ln w="762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FB029ED-3127-4CD4-83DF-6F3E549689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19335" y="3984647"/>
              <a:ext cx="486528" cy="568695"/>
            </a:xfrm>
            <a:prstGeom prst="straightConnector1">
              <a:avLst/>
            </a:prstGeom>
            <a:ln w="762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4DDD359-CDA6-474E-A7EF-62FA98EB67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54757" y="2845110"/>
              <a:ext cx="724116" cy="375152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2E60261-3392-4702-A501-C6580B289C9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39671" y="3810973"/>
              <a:ext cx="521139" cy="605907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8FEBC64-0DD1-48C2-B1C2-E3385026FA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6638" y="5363648"/>
              <a:ext cx="1" cy="573500"/>
            </a:xfrm>
            <a:prstGeom prst="straightConnector1">
              <a:avLst/>
            </a:prstGeom>
            <a:ln w="762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A5D5034-FC1B-4930-8CEC-B187710010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03022" y="5361068"/>
              <a:ext cx="1" cy="573500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9494CD7-E3FA-491A-AFEB-DA6EED6DA05E}"/>
                </a:ext>
              </a:extLst>
            </p:cNvPr>
            <p:cNvSpPr/>
            <p:nvPr/>
          </p:nvSpPr>
          <p:spPr>
            <a:xfrm>
              <a:off x="6105863" y="6098243"/>
              <a:ext cx="540242" cy="540242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042F300-DBD5-4939-A417-7803733ADAC0}"/>
                </a:ext>
              </a:extLst>
            </p:cNvPr>
            <p:cNvSpPr txBox="1"/>
            <p:nvPr/>
          </p:nvSpPr>
          <p:spPr>
            <a:xfrm>
              <a:off x="6755216" y="4760823"/>
              <a:ext cx="27538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Linear System Solver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0FBB92-E05F-4722-A2F7-7556BDA88224}"/>
                </a:ext>
              </a:extLst>
            </p:cNvPr>
            <p:cNvSpPr txBox="1"/>
            <p:nvPr/>
          </p:nvSpPr>
          <p:spPr>
            <a:xfrm>
              <a:off x="6952090" y="6070032"/>
              <a:ext cx="18172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Squared Loss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0E02AE61-C3B7-4FC1-933A-25BEF11E8BF4}"/>
                    </a:ext>
                  </a:extLst>
                </p:cNvPr>
                <p:cNvSpPr txBox="1"/>
                <p:nvPr/>
              </p:nvSpPr>
              <p:spPr>
                <a:xfrm>
                  <a:off x="6995622" y="5463152"/>
                  <a:ext cx="25308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0E02AE61-C3B7-4FC1-933A-25BEF11E8B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5622" y="5463152"/>
                  <a:ext cx="253083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7073" r="-146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C9EFBCA0-EE76-4663-B338-60D1A9CFEE98}"/>
                    </a:ext>
                  </a:extLst>
                </p:cNvPr>
                <p:cNvSpPr txBox="1"/>
                <p:nvPr/>
              </p:nvSpPr>
              <p:spPr>
                <a:xfrm>
                  <a:off x="7146579" y="4145846"/>
                  <a:ext cx="26853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C9EFBCA0-EE76-4663-B338-60D1A9CFEE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6579" y="4145846"/>
                  <a:ext cx="268535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5000" r="-25000"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62E45605-E6EC-4F62-B480-968084778902}"/>
                    </a:ext>
                  </a:extLst>
                </p:cNvPr>
                <p:cNvSpPr txBox="1"/>
                <p:nvPr/>
              </p:nvSpPr>
              <p:spPr>
                <a:xfrm>
                  <a:off x="5341749" y="4232214"/>
                  <a:ext cx="26750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62E45605-E6EC-4F62-B480-9680847789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1749" y="4232214"/>
                  <a:ext cx="267509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5000" r="-27273"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97E2B97-EEEE-4527-A669-7CA53EA17399}"/>
                </a:ext>
              </a:extLst>
            </p:cNvPr>
            <p:cNvSpPr/>
            <p:nvPr/>
          </p:nvSpPr>
          <p:spPr>
            <a:xfrm>
              <a:off x="4284202" y="4968407"/>
              <a:ext cx="753455" cy="797043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obs</a:t>
              </a:r>
              <a:endPara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59D9CB19-86E5-4A69-8E45-CF91557549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96560" y="5647819"/>
              <a:ext cx="666039" cy="450424"/>
            </a:xfrm>
            <a:prstGeom prst="straightConnector1">
              <a:avLst/>
            </a:prstGeom>
            <a:ln w="762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D2CD7F6-0438-486B-9667-E742AD92E6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6637" y="6802160"/>
              <a:ext cx="1" cy="573500"/>
            </a:xfrm>
            <a:prstGeom prst="straightConnector1">
              <a:avLst/>
            </a:prstGeom>
            <a:ln w="762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FA5189B4-5A63-4E61-9527-DCA4A2589D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03021" y="6799580"/>
              <a:ext cx="1" cy="573500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B2875EE-857F-42EC-8836-9362524A3760}"/>
                </a:ext>
              </a:extLst>
            </p:cNvPr>
            <p:cNvSpPr/>
            <p:nvPr/>
          </p:nvSpPr>
          <p:spPr>
            <a:xfrm>
              <a:off x="5862599" y="7479469"/>
              <a:ext cx="993857" cy="105135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loss</a:t>
              </a:r>
              <a:endPara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0A93904-38A7-4771-B53A-7557E11D38EC}"/>
                </a:ext>
              </a:extLst>
            </p:cNvPr>
            <p:cNvSpPr/>
            <p:nvPr/>
          </p:nvSpPr>
          <p:spPr>
            <a:xfrm rot="1546298">
              <a:off x="4319952" y="1226639"/>
              <a:ext cx="5118502" cy="2492209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203B544-4CED-4E46-89DE-E501DA93B56A}"/>
                </a:ext>
              </a:extLst>
            </p:cNvPr>
            <p:cNvSpPr txBox="1"/>
            <p:nvPr/>
          </p:nvSpPr>
          <p:spPr>
            <a:xfrm>
              <a:off x="3618824" y="315184"/>
              <a:ext cx="41713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Computed at Compilation Time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0041CE24-3D2F-4992-892B-4F6152EBA101}"/>
                </a:ext>
              </a:extLst>
            </p:cNvPr>
            <p:cNvCxnSpPr/>
            <p:nvPr/>
          </p:nvCxnSpPr>
          <p:spPr>
            <a:xfrm>
              <a:off x="4467469" y="2032162"/>
              <a:ext cx="5305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C55AF8D9-0E74-48A1-B3BA-B84E35F51F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60736" y="1807837"/>
              <a:ext cx="646549" cy="224325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69AE3E2-7D15-40ED-819C-EAAFFEDD98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01268" y="3665218"/>
              <a:ext cx="968114" cy="448708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718CA60-2C93-47C0-940C-8A3622CCDE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6330" y="7161111"/>
              <a:ext cx="873325" cy="23894"/>
            </a:xfrm>
            <a:prstGeom prst="straightConnector1">
              <a:avLst/>
            </a:prstGeom>
            <a:ln w="762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306C58C-B0DE-49B1-9F0A-41CB1028A3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6330" y="7978466"/>
              <a:ext cx="869791" cy="26679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D438E97-3B66-4919-865E-6C2FE33B7559}"/>
                </a:ext>
              </a:extLst>
            </p:cNvPr>
            <p:cNvSpPr txBox="1"/>
            <p:nvPr/>
          </p:nvSpPr>
          <p:spPr>
            <a:xfrm>
              <a:off x="1852652" y="7774312"/>
              <a:ext cx="3537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Gradient Back-propagation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1823FE0-5681-424D-B751-22C5C9260B12}"/>
                </a:ext>
              </a:extLst>
            </p:cNvPr>
            <p:cNvSpPr txBox="1"/>
            <p:nvPr/>
          </p:nvSpPr>
          <p:spPr>
            <a:xfrm>
              <a:off x="1930334" y="6967304"/>
              <a:ext cx="2924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Forward Computation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9829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2004116-F996-457B-A925-C8DA484EF070}"/>
              </a:ext>
            </a:extLst>
          </p:cNvPr>
          <p:cNvSpPr txBox="1"/>
          <p:nvPr/>
        </p:nvSpPr>
        <p:spPr>
          <a:xfrm>
            <a:off x="1623446" y="592221"/>
            <a:ext cx="92408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400" b="0" i="0" dirty="0"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κ =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Variable(1.0) </a:t>
            </a:r>
          </a:p>
          <a:p>
            <a:r>
              <a:rPr lang="en-US" sz="2400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l-GR" sz="2400" b="0" i="0" dirty="0"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κ</a:t>
            </a:r>
            <a:r>
              <a:rPr lang="el-GR" sz="2400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compute_fem_laplace_matrix1(m, n, h) </a:t>
            </a:r>
          </a:p>
          <a:p>
            <a:r>
              <a:rPr lang="en-US" sz="2400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F0 = eval_f_on_gauss_pts(f, m, n, h) </a:t>
            </a:r>
          </a:p>
          <a:p>
            <a:r>
              <a:rPr lang="en-US" sz="2400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 = compute_fem_source_term1(F0, m, n, h) </a:t>
            </a:r>
          </a:p>
          <a:p>
            <a:r>
              <a:rPr lang="en-US" sz="2400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sol = A\F </a:t>
            </a:r>
          </a:p>
          <a:p>
            <a:r>
              <a:rPr lang="en-US" sz="2400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loss = sum((sol[idx] - obs[idx])^</a:t>
            </a:r>
            <a:r>
              <a:rPr lang="en-US" sz="2400" b="0" i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98430C2-F7B0-4170-805B-8A23B9CF1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446" y="2900545"/>
            <a:ext cx="8605435" cy="630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881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11B6076F-DC9B-4368-A75A-7DB8EA02BFA8}"/>
              </a:ext>
            </a:extLst>
          </p:cNvPr>
          <p:cNvSpPr/>
          <p:nvPr/>
        </p:nvSpPr>
        <p:spPr>
          <a:xfrm>
            <a:off x="1518832" y="2124977"/>
            <a:ext cx="2468880" cy="2468880"/>
          </a:xfrm>
          <a:prstGeom prst="triangle">
            <a:avLst>
              <a:gd name="adj" fmla="val 0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799D419-4E93-4AF8-A5AF-BA112F8F2AFC}"/>
              </a:ext>
            </a:extLst>
          </p:cNvPr>
          <p:cNvSpPr/>
          <p:nvPr/>
        </p:nvSpPr>
        <p:spPr>
          <a:xfrm rot="20665477">
            <a:off x="6327956" y="2164136"/>
            <a:ext cx="2732472" cy="2101463"/>
          </a:xfrm>
          <a:prstGeom prst="triangle">
            <a:avLst>
              <a:gd name="adj" fmla="val 89797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08915C-D45E-46F8-AFF0-BFDD910C43AC}"/>
              </a:ext>
            </a:extLst>
          </p:cNvPr>
          <p:cNvSpPr txBox="1"/>
          <p:nvPr/>
        </p:nvSpPr>
        <p:spPr>
          <a:xfrm>
            <a:off x="1151424" y="472698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3D76A0-1747-4661-8E7F-AE2EA6214524}"/>
              </a:ext>
            </a:extLst>
          </p:cNvPr>
          <p:cNvSpPr txBox="1"/>
          <p:nvPr/>
        </p:nvSpPr>
        <p:spPr>
          <a:xfrm>
            <a:off x="3804008" y="472698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888FE9-7B67-45DA-8121-CDCEA4A9630D}"/>
              </a:ext>
            </a:extLst>
          </p:cNvPr>
          <p:cNvSpPr txBox="1"/>
          <p:nvPr/>
        </p:nvSpPr>
        <p:spPr>
          <a:xfrm>
            <a:off x="1151424" y="153519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81E31F-EB71-4688-B5F5-3766F75D3969}"/>
                  </a:ext>
                </a:extLst>
              </p:cNvPr>
              <p:cNvSpPr txBox="1"/>
              <p:nvPr/>
            </p:nvSpPr>
            <p:spPr>
              <a:xfrm>
                <a:off x="2484352" y="4819317"/>
                <a:ext cx="2689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81E31F-EB71-4688-B5F5-3766F75D3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352" y="4819317"/>
                <a:ext cx="26892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DBCBFA-D909-43B0-A471-BFD35488C240}"/>
                  </a:ext>
                </a:extLst>
              </p:cNvPr>
              <p:cNvSpPr txBox="1"/>
              <p:nvPr/>
            </p:nvSpPr>
            <p:spPr>
              <a:xfrm>
                <a:off x="884567" y="3143973"/>
                <a:ext cx="26143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DBCBFA-D909-43B0-A471-BFD35488C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567" y="3143973"/>
                <a:ext cx="26143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29A5A3-9123-4191-8460-2293D9CC113C}"/>
                  </a:ext>
                </a:extLst>
              </p:cNvPr>
              <p:cNvSpPr txBox="1"/>
              <p:nvPr/>
            </p:nvSpPr>
            <p:spPr>
              <a:xfrm>
                <a:off x="2899615" y="2783980"/>
                <a:ext cx="180329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29A5A3-9123-4191-8460-2293D9CC1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615" y="2783980"/>
                <a:ext cx="1803291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780926-696B-400F-9EE7-A219B4F23D2B}"/>
                  </a:ext>
                </a:extLst>
              </p:cNvPr>
              <p:cNvSpPr txBox="1"/>
              <p:nvPr/>
            </p:nvSpPr>
            <p:spPr>
              <a:xfrm>
                <a:off x="8885486" y="4112759"/>
                <a:ext cx="180329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780926-696B-400F-9EE7-A219B4F23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486" y="4112759"/>
                <a:ext cx="180329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1D252C-4C4C-40F2-A49B-234D04530315}"/>
                  </a:ext>
                </a:extLst>
              </p:cNvPr>
              <p:cNvSpPr txBox="1"/>
              <p:nvPr/>
            </p:nvSpPr>
            <p:spPr>
              <a:xfrm>
                <a:off x="7983840" y="1319750"/>
                <a:ext cx="180329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1D252C-4C4C-40F2-A49B-234D04530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3840" y="1319750"/>
                <a:ext cx="1803291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2D814A-9DDD-41F5-874A-57C374A37962}"/>
                  </a:ext>
                </a:extLst>
              </p:cNvPr>
              <p:cNvSpPr txBox="1"/>
              <p:nvPr/>
            </p:nvSpPr>
            <p:spPr>
              <a:xfrm>
                <a:off x="5554946" y="4819317"/>
                <a:ext cx="180329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2D814A-9DDD-41F5-874A-57C374A37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946" y="4819317"/>
                <a:ext cx="1803291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Right 14">
            <a:extLst>
              <a:ext uri="{FF2B5EF4-FFF2-40B4-BE49-F238E27FC236}">
                <a16:creationId xmlns:a16="http://schemas.microsoft.com/office/drawing/2014/main" id="{27774531-05BC-450A-BA70-777EF19BA73F}"/>
              </a:ext>
            </a:extLst>
          </p:cNvPr>
          <p:cNvSpPr/>
          <p:nvPr/>
        </p:nvSpPr>
        <p:spPr>
          <a:xfrm>
            <a:off x="4990454" y="2999423"/>
            <a:ext cx="1093235" cy="575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2BB508-CAEC-4F1B-8A13-C766E2F80081}"/>
              </a:ext>
            </a:extLst>
          </p:cNvPr>
          <p:cNvSpPr txBox="1"/>
          <p:nvPr/>
        </p:nvSpPr>
        <p:spPr>
          <a:xfrm>
            <a:off x="1779768" y="5503759"/>
            <a:ext cx="1678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673419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F74D8A8B-8A18-477A-BA86-2AE2D95FE6A5}"/>
              </a:ext>
            </a:extLst>
          </p:cNvPr>
          <p:cNvGrpSpPr/>
          <p:nvPr/>
        </p:nvGrpSpPr>
        <p:grpSpPr>
          <a:xfrm>
            <a:off x="199723" y="1210189"/>
            <a:ext cx="11682261" cy="5980569"/>
            <a:chOff x="199721" y="158469"/>
            <a:chExt cx="11682262" cy="598057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3197594-18BE-4250-91D3-2EBF362FA912}"/>
                </a:ext>
              </a:extLst>
            </p:cNvPr>
            <p:cNvSpPr/>
            <p:nvPr/>
          </p:nvSpPr>
          <p:spPr>
            <a:xfrm>
              <a:off x="1886282" y="158469"/>
              <a:ext cx="3866306" cy="2600321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59A0580-BC31-434A-9475-194D12AE2EB3}"/>
                </a:ext>
              </a:extLst>
            </p:cNvPr>
            <p:cNvSpPr/>
            <p:nvPr/>
          </p:nvSpPr>
          <p:spPr>
            <a:xfrm>
              <a:off x="3391568" y="778886"/>
              <a:ext cx="540242" cy="540242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D2EE7F-D224-4883-A659-BDA178C23147}"/>
                </a:ext>
              </a:extLst>
            </p:cNvPr>
            <p:cNvSpPr txBox="1"/>
            <p:nvPr/>
          </p:nvSpPr>
          <p:spPr>
            <a:xfrm>
              <a:off x="4309039" y="730697"/>
              <a:ext cx="13336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Update </a:t>
              </a:r>
            </a:p>
            <a:p>
              <a:r>
                <a:rPr lang="en-US" sz="1600" dirty="0"/>
                <a:t>State Variable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912F657-0F9F-4B7A-85DB-EBA67CABEA5C}"/>
                </a:ext>
              </a:extLst>
            </p:cNvPr>
            <p:cNvSpPr txBox="1"/>
            <p:nvPr/>
          </p:nvSpPr>
          <p:spPr>
            <a:xfrm>
              <a:off x="3202199" y="158469"/>
              <a:ext cx="11632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Compute</a:t>
              </a:r>
            </a:p>
            <a:p>
              <a:pPr algn="ctr"/>
              <a:r>
                <a:rPr lang="en-US" sz="1600" dirty="0"/>
                <a:t>Coefficients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D89423B-8744-431B-A75C-BA8259C5A67A}"/>
                </a:ext>
              </a:extLst>
            </p:cNvPr>
            <p:cNvCxnSpPr>
              <a:cxnSpLocks/>
            </p:cNvCxnSpPr>
            <p:nvPr/>
          </p:nvCxnSpPr>
          <p:spPr>
            <a:xfrm>
              <a:off x="986618" y="1539337"/>
              <a:ext cx="1127540" cy="354737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0764A00-86C6-471C-B717-2A5D81E2C714}"/>
                </a:ext>
              </a:extLst>
            </p:cNvPr>
            <p:cNvCxnSpPr>
              <a:cxnSpLocks/>
            </p:cNvCxnSpPr>
            <p:nvPr/>
          </p:nvCxnSpPr>
          <p:spPr>
            <a:xfrm>
              <a:off x="5390048" y="1620375"/>
              <a:ext cx="1195683" cy="427215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EB1573C-8FF3-49EE-9F42-148A06921CFB}"/>
                </a:ext>
              </a:extLst>
            </p:cNvPr>
            <p:cNvCxnSpPr>
              <a:cxnSpLocks/>
            </p:cNvCxnSpPr>
            <p:nvPr/>
          </p:nvCxnSpPr>
          <p:spPr>
            <a:xfrm>
              <a:off x="1621328" y="661729"/>
              <a:ext cx="1556117" cy="189524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AB1B3B0-C6FB-418A-955D-382ACA2B8C98}"/>
                </a:ext>
              </a:extLst>
            </p:cNvPr>
            <p:cNvCxnSpPr>
              <a:cxnSpLocks/>
            </p:cNvCxnSpPr>
            <p:nvPr/>
          </p:nvCxnSpPr>
          <p:spPr>
            <a:xfrm>
              <a:off x="4010520" y="1219599"/>
              <a:ext cx="518389" cy="250152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57DB02E-AD64-433E-A3AD-CC2F9B74E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50117" y="1665177"/>
              <a:ext cx="1378792" cy="305130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E1155E-CF30-4255-B1F4-863DD3A94B17}"/>
                </a:ext>
              </a:extLst>
            </p:cNvPr>
            <p:cNvSpPr/>
            <p:nvPr/>
          </p:nvSpPr>
          <p:spPr>
            <a:xfrm>
              <a:off x="482990" y="362569"/>
              <a:ext cx="1007257" cy="4904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NN</a:t>
              </a:r>
            </a:p>
            <a:p>
              <a:pPr algn="ctr"/>
              <a:r>
                <a:rPr lang="en-US" sz="1400" dirty="0"/>
                <a:t>Parameter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C78C03E-AB20-4737-8EB5-F364D9CDE92E}"/>
                </a:ext>
              </a:extLst>
            </p:cNvPr>
            <p:cNvSpPr/>
            <p:nvPr/>
          </p:nvSpPr>
          <p:spPr>
            <a:xfrm>
              <a:off x="4667767" y="1353832"/>
              <a:ext cx="540242" cy="540242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8D59258-97AA-47DB-9079-D9DD9A30923C}"/>
                </a:ext>
              </a:extLst>
            </p:cNvPr>
            <p:cNvSpPr/>
            <p:nvPr/>
          </p:nvSpPr>
          <p:spPr>
            <a:xfrm>
              <a:off x="2307619" y="1712964"/>
              <a:ext cx="540242" cy="540242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AE47067-EC7C-430C-8FD1-64071414DCD2}"/>
                </a:ext>
              </a:extLst>
            </p:cNvPr>
            <p:cNvSpPr txBox="1"/>
            <p:nvPr/>
          </p:nvSpPr>
          <p:spPr>
            <a:xfrm>
              <a:off x="5899968" y="258014"/>
              <a:ext cx="24870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Computational Graph </a:t>
              </a:r>
            </a:p>
            <a:p>
              <a:pPr algn="ctr"/>
              <a:r>
                <a:rPr lang="en-US" sz="2000" dirty="0"/>
                <a:t>on Processor 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FD2A8C0-1D43-4B15-B451-F946430718C9}"/>
                </a:ext>
              </a:extLst>
            </p:cNvPr>
            <p:cNvSpPr txBox="1"/>
            <p:nvPr/>
          </p:nvSpPr>
          <p:spPr>
            <a:xfrm>
              <a:off x="2770831" y="2251711"/>
              <a:ext cx="12879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Data Transfer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F7B88EC-1D19-49F5-AA52-92EA8F14811F}"/>
                </a:ext>
              </a:extLst>
            </p:cNvPr>
            <p:cNvSpPr/>
            <p:nvPr/>
          </p:nvSpPr>
          <p:spPr>
            <a:xfrm>
              <a:off x="1886282" y="3526982"/>
              <a:ext cx="3866306" cy="2600321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317EF7F-0FA8-4188-BE78-86B0CE869542}"/>
                </a:ext>
              </a:extLst>
            </p:cNvPr>
            <p:cNvSpPr/>
            <p:nvPr/>
          </p:nvSpPr>
          <p:spPr>
            <a:xfrm>
              <a:off x="3391568" y="4147399"/>
              <a:ext cx="540242" cy="540242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2691A4-2035-41D8-A226-374C6F04D7CC}"/>
                </a:ext>
              </a:extLst>
            </p:cNvPr>
            <p:cNvSpPr txBox="1"/>
            <p:nvPr/>
          </p:nvSpPr>
          <p:spPr>
            <a:xfrm>
              <a:off x="4309039" y="4099210"/>
              <a:ext cx="13336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Update </a:t>
              </a:r>
            </a:p>
            <a:p>
              <a:r>
                <a:rPr lang="en-US" sz="1600" dirty="0"/>
                <a:t>State Variable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0EC5438-7373-4397-9EA0-99F93F4D8B1E}"/>
                </a:ext>
              </a:extLst>
            </p:cNvPr>
            <p:cNvSpPr txBox="1"/>
            <p:nvPr/>
          </p:nvSpPr>
          <p:spPr>
            <a:xfrm>
              <a:off x="3202199" y="3526982"/>
              <a:ext cx="11632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Compute</a:t>
              </a:r>
            </a:p>
            <a:p>
              <a:pPr algn="ctr"/>
              <a:r>
                <a:rPr lang="en-US" sz="1600" dirty="0"/>
                <a:t>Coefficients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3921368-48FA-43ED-9038-6FF3432AB998}"/>
                </a:ext>
              </a:extLst>
            </p:cNvPr>
            <p:cNvCxnSpPr>
              <a:cxnSpLocks/>
            </p:cNvCxnSpPr>
            <p:nvPr/>
          </p:nvCxnSpPr>
          <p:spPr>
            <a:xfrm>
              <a:off x="986618" y="4907850"/>
              <a:ext cx="1127540" cy="354737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83B4DAE-87E6-4557-9446-ADE92624E279}"/>
                </a:ext>
              </a:extLst>
            </p:cNvPr>
            <p:cNvCxnSpPr>
              <a:cxnSpLocks/>
            </p:cNvCxnSpPr>
            <p:nvPr/>
          </p:nvCxnSpPr>
          <p:spPr>
            <a:xfrm>
              <a:off x="5390048" y="4988888"/>
              <a:ext cx="1195683" cy="427215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B2CC4FE-9793-4BB9-B580-C56DB739243B}"/>
                </a:ext>
              </a:extLst>
            </p:cNvPr>
            <p:cNvCxnSpPr>
              <a:cxnSpLocks/>
            </p:cNvCxnSpPr>
            <p:nvPr/>
          </p:nvCxnSpPr>
          <p:spPr>
            <a:xfrm>
              <a:off x="1621328" y="4030242"/>
              <a:ext cx="1556117" cy="189524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6C22F56-0A63-480D-BEA8-6046B3E6EE15}"/>
                </a:ext>
              </a:extLst>
            </p:cNvPr>
            <p:cNvCxnSpPr>
              <a:cxnSpLocks/>
            </p:cNvCxnSpPr>
            <p:nvPr/>
          </p:nvCxnSpPr>
          <p:spPr>
            <a:xfrm>
              <a:off x="4010520" y="4588112"/>
              <a:ext cx="518389" cy="250152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B5DE054-E1DF-4B1A-954D-E7934102A1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50117" y="5033690"/>
              <a:ext cx="1378792" cy="305130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328F2FB-DB8E-4E1B-89FB-A218CC7C6D19}"/>
                </a:ext>
              </a:extLst>
            </p:cNvPr>
            <p:cNvSpPr/>
            <p:nvPr/>
          </p:nvSpPr>
          <p:spPr>
            <a:xfrm>
              <a:off x="482990" y="3731082"/>
              <a:ext cx="1007257" cy="4904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NN</a:t>
              </a:r>
            </a:p>
            <a:p>
              <a:pPr algn="ctr"/>
              <a:r>
                <a:rPr lang="en-US" sz="1400" dirty="0"/>
                <a:t>Parameter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6E3E26C-C058-4388-AA56-D8950802D4EF}"/>
                </a:ext>
              </a:extLst>
            </p:cNvPr>
            <p:cNvSpPr/>
            <p:nvPr/>
          </p:nvSpPr>
          <p:spPr>
            <a:xfrm>
              <a:off x="4667767" y="4722345"/>
              <a:ext cx="540242" cy="540242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D4351A9-F257-4533-A7B8-F2E9C04E1931}"/>
                </a:ext>
              </a:extLst>
            </p:cNvPr>
            <p:cNvSpPr/>
            <p:nvPr/>
          </p:nvSpPr>
          <p:spPr>
            <a:xfrm>
              <a:off x="2307619" y="5081477"/>
              <a:ext cx="540242" cy="540242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27AE87D-E039-4DEF-A001-25CCDCD88422}"/>
                </a:ext>
              </a:extLst>
            </p:cNvPr>
            <p:cNvSpPr txBox="1"/>
            <p:nvPr/>
          </p:nvSpPr>
          <p:spPr>
            <a:xfrm>
              <a:off x="5899968" y="3626527"/>
              <a:ext cx="24870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Computational Graph </a:t>
              </a:r>
            </a:p>
            <a:p>
              <a:pPr algn="ctr"/>
              <a:r>
                <a:rPr lang="en-US" sz="2000" dirty="0"/>
                <a:t>on Processor 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22036D7-A571-40A5-A3B4-ADCE5A6F1269}"/>
                </a:ext>
              </a:extLst>
            </p:cNvPr>
            <p:cNvSpPr txBox="1"/>
            <p:nvPr/>
          </p:nvSpPr>
          <p:spPr>
            <a:xfrm>
              <a:off x="2849984" y="5606456"/>
              <a:ext cx="12879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Data Transfer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0F89043-449D-450C-8695-181E60D1ED56}"/>
                </a:ext>
              </a:extLst>
            </p:cNvPr>
            <p:cNvCxnSpPr/>
            <p:nvPr/>
          </p:nvCxnSpPr>
          <p:spPr>
            <a:xfrm>
              <a:off x="2577740" y="2420988"/>
              <a:ext cx="0" cy="2486862"/>
            </a:xfrm>
            <a:prstGeom prst="straightConnector1">
              <a:avLst/>
            </a:prstGeom>
            <a:ln w="57150" cap="flat" cmpd="sng" algn="ctr">
              <a:solidFill>
                <a:srgbClr val="FF0000"/>
              </a:solidFill>
              <a:prstDash val="sysDash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A99B292-7D3E-4A8E-8BEE-C2A0A5B757DF}"/>
                </a:ext>
              </a:extLst>
            </p:cNvPr>
            <p:cNvSpPr txBox="1"/>
            <p:nvPr/>
          </p:nvSpPr>
          <p:spPr>
            <a:xfrm>
              <a:off x="6652251" y="2031401"/>
              <a:ext cx="14511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Next Time Step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667CE18-5F1E-45F7-8C44-4CF8F1601A23}"/>
                </a:ext>
              </a:extLst>
            </p:cNvPr>
            <p:cNvSpPr txBox="1"/>
            <p:nvPr/>
          </p:nvSpPr>
          <p:spPr>
            <a:xfrm>
              <a:off x="6716290" y="5338820"/>
              <a:ext cx="14511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Next Time Step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937B679-6177-4575-93C9-8010CEFFCC70}"/>
                </a:ext>
              </a:extLst>
            </p:cNvPr>
            <p:cNvSpPr txBox="1"/>
            <p:nvPr/>
          </p:nvSpPr>
          <p:spPr>
            <a:xfrm>
              <a:off x="199721" y="1120075"/>
              <a:ext cx="13920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Last Time Step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21787CD-2B93-468B-9EB1-F6C7543E4FA3}"/>
                </a:ext>
              </a:extLst>
            </p:cNvPr>
            <p:cNvSpPr txBox="1"/>
            <p:nvPr/>
          </p:nvSpPr>
          <p:spPr>
            <a:xfrm>
              <a:off x="224582" y="4543911"/>
              <a:ext cx="13920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Last Time Step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0BE3E72-0A47-4F8A-B11B-4DE9BB23CF79}"/>
                </a:ext>
              </a:extLst>
            </p:cNvPr>
            <p:cNvSpPr txBox="1"/>
            <p:nvPr/>
          </p:nvSpPr>
          <p:spPr>
            <a:xfrm>
              <a:off x="2833448" y="2801798"/>
              <a:ext cx="1291829" cy="64633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Manual </a:t>
              </a:r>
            </a:p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MPI Adjoint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B16F5ED-AA34-4FB7-B3CB-DFACE798592F}"/>
                </a:ext>
              </a:extLst>
            </p:cNvPr>
            <p:cNvCxnSpPr>
              <a:cxnSpLocks/>
            </p:cNvCxnSpPr>
            <p:nvPr/>
          </p:nvCxnSpPr>
          <p:spPr>
            <a:xfrm>
              <a:off x="9762241" y="4827142"/>
              <a:ext cx="1086952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D51A57C-6090-40D3-91E8-B612B3A5A913}"/>
                </a:ext>
              </a:extLst>
            </p:cNvPr>
            <p:cNvSpPr txBox="1"/>
            <p:nvPr/>
          </p:nvSpPr>
          <p:spPr>
            <a:xfrm>
              <a:off x="8729452" y="5215709"/>
              <a:ext cx="3152531" cy="92333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Gradient Backpropagation</a:t>
              </a:r>
            </a:p>
            <a:p>
              <a:pPr algn="ctr"/>
              <a:r>
                <a:rPr lang="en-US" dirty="0"/>
                <a:t>via Automatic Differentiation</a:t>
              </a:r>
            </a:p>
            <a:p>
              <a:pPr algn="ctr"/>
              <a:r>
                <a:rPr lang="en-US" dirty="0"/>
                <a:t>or Physics Constrained Learning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08724D1-C9E7-4A5F-8C17-F5A9E02A688E}"/>
                </a:ext>
              </a:extLst>
            </p:cNvPr>
            <p:cNvSpPr txBox="1"/>
            <p:nvPr/>
          </p:nvSpPr>
          <p:spPr>
            <a:xfrm>
              <a:off x="4207144" y="2815782"/>
              <a:ext cx="1780745" cy="64633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Send &lt;-&gt; Recv</a:t>
              </a:r>
            </a:p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Bcast &lt;-&gt; Reduce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3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9F236E4F-A44A-4325-8466-10BD076E9974}"/>
              </a:ext>
            </a:extLst>
          </p:cNvPr>
          <p:cNvGrpSpPr/>
          <p:nvPr/>
        </p:nvGrpSpPr>
        <p:grpSpPr>
          <a:xfrm>
            <a:off x="914400" y="1642821"/>
            <a:ext cx="9140417" cy="3440623"/>
            <a:chOff x="914400" y="1642821"/>
            <a:chExt cx="9140417" cy="3440623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BF4C56-3EF5-4A1D-8382-C28F6222940E}"/>
                </a:ext>
              </a:extLst>
            </p:cNvPr>
            <p:cNvSpPr/>
            <p:nvPr/>
          </p:nvSpPr>
          <p:spPr>
            <a:xfrm>
              <a:off x="914400" y="1720312"/>
              <a:ext cx="2107770" cy="2107770"/>
            </a:xfrm>
            <a:prstGeom prst="ellipse">
              <a:avLst/>
            </a:prstGeom>
            <a:solidFill>
              <a:srgbClr val="369844"/>
            </a:solidFill>
            <a:ln>
              <a:solidFill>
                <a:srgbClr val="3196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C0EE55C-B27A-4358-9086-A1B8BFACB75C}"/>
                </a:ext>
              </a:extLst>
            </p:cNvPr>
            <p:cNvSpPr/>
            <p:nvPr/>
          </p:nvSpPr>
          <p:spPr>
            <a:xfrm>
              <a:off x="3335592" y="3605103"/>
              <a:ext cx="1478341" cy="1478341"/>
            </a:xfrm>
            <a:prstGeom prst="ellipse">
              <a:avLst/>
            </a:prstGeom>
            <a:solidFill>
              <a:srgbClr val="CB392E"/>
            </a:solidFill>
            <a:ln>
              <a:solidFill>
                <a:srgbClr val="CB37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D2B79D4-4C54-4B6F-947E-D23CBC3A7F79}"/>
                </a:ext>
              </a:extLst>
            </p:cNvPr>
            <p:cNvCxnSpPr>
              <a:cxnSpLocks/>
            </p:cNvCxnSpPr>
            <p:nvPr/>
          </p:nvCxnSpPr>
          <p:spPr>
            <a:xfrm>
              <a:off x="943896" y="2774197"/>
              <a:ext cx="0" cy="2309247"/>
            </a:xfrm>
            <a:prstGeom prst="line">
              <a:avLst/>
            </a:prstGeom>
            <a:ln w="76200">
              <a:solidFill>
                <a:srgbClr val="3196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9AED319-C8CA-4F45-88FC-EF0692250730}"/>
                </a:ext>
              </a:extLst>
            </p:cNvPr>
            <p:cNvCxnSpPr/>
            <p:nvPr/>
          </p:nvCxnSpPr>
          <p:spPr>
            <a:xfrm>
              <a:off x="2990091" y="2774197"/>
              <a:ext cx="0" cy="2309247"/>
            </a:xfrm>
            <a:prstGeom prst="line">
              <a:avLst/>
            </a:prstGeom>
            <a:ln w="76200">
              <a:solidFill>
                <a:srgbClr val="3196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DE03374-C4E1-480F-9F15-2BA4D5CCDD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4437" y="1720312"/>
              <a:ext cx="21538" cy="2623962"/>
            </a:xfrm>
            <a:prstGeom prst="line">
              <a:avLst/>
            </a:prstGeom>
            <a:ln w="76200">
              <a:solidFill>
                <a:srgbClr val="CB39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98468C3-5DAD-47A9-BF8F-09C62BC997F0}"/>
                </a:ext>
              </a:extLst>
            </p:cNvPr>
            <p:cNvCxnSpPr/>
            <p:nvPr/>
          </p:nvCxnSpPr>
          <p:spPr>
            <a:xfrm>
              <a:off x="5548393" y="1642821"/>
              <a:ext cx="0" cy="3440623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C07908A-3A0C-40F7-AF73-BDD69AEDC8E7}"/>
                </a:ext>
              </a:extLst>
            </p:cNvPr>
            <p:cNvCxnSpPr/>
            <p:nvPr/>
          </p:nvCxnSpPr>
          <p:spPr>
            <a:xfrm>
              <a:off x="5519648" y="1658320"/>
              <a:ext cx="1673816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57459EE-1EC2-4BB6-8594-60EC6B3274AF}"/>
                </a:ext>
              </a:extLst>
            </p:cNvPr>
            <p:cNvCxnSpPr>
              <a:cxnSpLocks/>
            </p:cNvCxnSpPr>
            <p:nvPr/>
          </p:nvCxnSpPr>
          <p:spPr>
            <a:xfrm>
              <a:off x="5548393" y="3019587"/>
              <a:ext cx="128636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FBD53CC-1909-4152-A10F-68E5F3A9A2D0}"/>
                </a:ext>
              </a:extLst>
            </p:cNvPr>
            <p:cNvGrpSpPr/>
            <p:nvPr/>
          </p:nvGrpSpPr>
          <p:grpSpPr>
            <a:xfrm>
              <a:off x="7222264" y="3254653"/>
              <a:ext cx="1492340" cy="1828791"/>
              <a:chOff x="7237708" y="3363132"/>
              <a:chExt cx="1492340" cy="1828791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F5FA373-A5FC-44B4-8951-5D15B29681DD}"/>
                  </a:ext>
                </a:extLst>
              </p:cNvPr>
              <p:cNvSpPr/>
              <p:nvPr/>
            </p:nvSpPr>
            <p:spPr>
              <a:xfrm>
                <a:off x="7237708" y="3605103"/>
                <a:ext cx="932900" cy="932900"/>
              </a:xfrm>
              <a:prstGeom prst="ellipse">
                <a:avLst/>
              </a:prstGeom>
              <a:solidFill>
                <a:srgbClr val="9358A5"/>
              </a:solidFill>
              <a:ln>
                <a:solidFill>
                  <a:srgbClr val="9155A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D7DE582F-4B1E-41A3-8B8C-A52933232C87}"/>
                  </a:ext>
                </a:extLst>
              </p:cNvPr>
              <p:cNvSpPr/>
              <p:nvPr/>
            </p:nvSpPr>
            <p:spPr>
              <a:xfrm rot="10800000">
                <a:off x="7251706" y="3363132"/>
                <a:ext cx="1478342" cy="1828791"/>
              </a:xfrm>
              <a:prstGeom prst="arc">
                <a:avLst>
                  <a:gd name="adj1" fmla="val 15985924"/>
                  <a:gd name="adj2" fmla="val 983140"/>
                </a:avLst>
              </a:prstGeom>
              <a:ln w="76200">
                <a:solidFill>
                  <a:srgbClr val="9155A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8B10212-32BB-4806-84BD-AD014247AF28}"/>
                </a:ext>
              </a:extLst>
            </p:cNvPr>
            <p:cNvGrpSpPr/>
            <p:nvPr/>
          </p:nvGrpSpPr>
          <p:grpSpPr>
            <a:xfrm>
              <a:off x="8728602" y="3891272"/>
              <a:ext cx="1326215" cy="1192172"/>
              <a:chOff x="8728602" y="3891272"/>
              <a:chExt cx="1326215" cy="1192172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D5B0A0C-4E90-4916-AEAD-E5AA7B674761}"/>
                  </a:ext>
                </a:extLst>
              </p:cNvPr>
              <p:cNvCxnSpPr/>
              <p:nvPr/>
            </p:nvCxnSpPr>
            <p:spPr>
              <a:xfrm flipV="1">
                <a:off x="8736011" y="4277528"/>
                <a:ext cx="0" cy="805916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2773669-37B6-4900-B3D4-7A194C9D2F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78331" y="4247282"/>
                <a:ext cx="0" cy="821414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A22FE9F0-D361-494F-9410-8C5A588E53FD}"/>
                  </a:ext>
                </a:extLst>
              </p:cNvPr>
              <p:cNvSpPr/>
              <p:nvPr/>
            </p:nvSpPr>
            <p:spPr>
              <a:xfrm rot="1317835">
                <a:off x="8728602" y="3906773"/>
                <a:ext cx="658904" cy="658904"/>
              </a:xfrm>
              <a:prstGeom prst="arc">
                <a:avLst>
                  <a:gd name="adj1" fmla="val 8835776"/>
                  <a:gd name="adj2" fmla="val 20685292"/>
                </a:avLst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7F939E2B-64D6-4370-B5E5-272ECA079241}"/>
                  </a:ext>
                </a:extLst>
              </p:cNvPr>
              <p:cNvSpPr/>
              <p:nvPr/>
            </p:nvSpPr>
            <p:spPr>
              <a:xfrm rot="1317835">
                <a:off x="9395913" y="3891272"/>
                <a:ext cx="658904" cy="658904"/>
              </a:xfrm>
              <a:prstGeom prst="arc">
                <a:avLst>
                  <a:gd name="adj1" fmla="val 9486527"/>
                  <a:gd name="adj2" fmla="val 20685292"/>
                </a:avLst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D3E3479-96EC-4F56-8CA9-40D29B08B2D5}"/>
                  </a:ext>
                </a:extLst>
              </p:cNvPr>
              <p:cNvCxnSpPr/>
              <p:nvPr/>
            </p:nvCxnSpPr>
            <p:spPr>
              <a:xfrm flipV="1">
                <a:off x="10050782" y="4244697"/>
                <a:ext cx="0" cy="805916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74317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F21C008-533C-413B-8578-12F0B1BC2312}"/>
              </a:ext>
            </a:extLst>
          </p:cNvPr>
          <p:cNvSpPr/>
          <p:nvPr/>
        </p:nvSpPr>
        <p:spPr>
          <a:xfrm>
            <a:off x="2393541" y="4178370"/>
            <a:ext cx="870155" cy="870155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125D4C4-7AD7-40EA-948D-785AE50836E7}"/>
              </a:ext>
            </a:extLst>
          </p:cNvPr>
          <p:cNvSpPr/>
          <p:nvPr/>
        </p:nvSpPr>
        <p:spPr>
          <a:xfrm>
            <a:off x="2548398" y="4333227"/>
            <a:ext cx="589935" cy="589935"/>
          </a:xfrm>
          <a:prstGeom prst="ellipse">
            <a:avLst/>
          </a:prstGeom>
          <a:solidFill>
            <a:srgbClr val="DDD0E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D0B8967-87ED-47A0-9101-170930643EDA}"/>
              </a:ext>
            </a:extLst>
          </p:cNvPr>
          <p:cNvSpPr/>
          <p:nvPr/>
        </p:nvSpPr>
        <p:spPr>
          <a:xfrm>
            <a:off x="3637321" y="4178370"/>
            <a:ext cx="870155" cy="870155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4C59B6A-E2D2-468C-84EE-258D5CFBBB71}"/>
              </a:ext>
            </a:extLst>
          </p:cNvPr>
          <p:cNvSpPr/>
          <p:nvPr/>
        </p:nvSpPr>
        <p:spPr>
          <a:xfrm>
            <a:off x="3792178" y="4333227"/>
            <a:ext cx="589935" cy="589935"/>
          </a:xfrm>
          <a:prstGeom prst="ellipse">
            <a:avLst/>
          </a:prstGeom>
          <a:solidFill>
            <a:srgbClr val="DDD0E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4FF5F80-C54F-46B6-9884-7A2A82BE4AF5}"/>
              </a:ext>
            </a:extLst>
          </p:cNvPr>
          <p:cNvSpPr/>
          <p:nvPr/>
        </p:nvSpPr>
        <p:spPr>
          <a:xfrm>
            <a:off x="4904452" y="4178370"/>
            <a:ext cx="870155" cy="870155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8757DEE-59C7-4400-9F31-41DA3BDC898A}"/>
              </a:ext>
            </a:extLst>
          </p:cNvPr>
          <p:cNvSpPr/>
          <p:nvPr/>
        </p:nvSpPr>
        <p:spPr>
          <a:xfrm>
            <a:off x="5059309" y="4333227"/>
            <a:ext cx="589935" cy="589935"/>
          </a:xfrm>
          <a:prstGeom prst="ellipse">
            <a:avLst/>
          </a:prstGeom>
          <a:solidFill>
            <a:srgbClr val="DDD0E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F2390E-19FC-4B26-A7A4-98A35D8CAA05}"/>
              </a:ext>
            </a:extLst>
          </p:cNvPr>
          <p:cNvSpPr/>
          <p:nvPr/>
        </p:nvSpPr>
        <p:spPr>
          <a:xfrm>
            <a:off x="6092932" y="4178370"/>
            <a:ext cx="870155" cy="870155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2346B53-6D29-4897-9B38-4D44FCF0D3C9}"/>
              </a:ext>
            </a:extLst>
          </p:cNvPr>
          <p:cNvSpPr/>
          <p:nvPr/>
        </p:nvSpPr>
        <p:spPr>
          <a:xfrm>
            <a:off x="6247789" y="4333227"/>
            <a:ext cx="589935" cy="589935"/>
          </a:xfrm>
          <a:prstGeom prst="ellipse">
            <a:avLst/>
          </a:prstGeom>
          <a:solidFill>
            <a:srgbClr val="DDD0E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357AD3-5E1F-4880-86F3-8743D493514D}"/>
              </a:ext>
            </a:extLst>
          </p:cNvPr>
          <p:cNvSpPr/>
          <p:nvPr/>
        </p:nvSpPr>
        <p:spPr>
          <a:xfrm>
            <a:off x="7332405" y="4178370"/>
            <a:ext cx="870155" cy="870155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078BA37-90CD-41B5-B4F1-0A0E79C86871}"/>
              </a:ext>
            </a:extLst>
          </p:cNvPr>
          <p:cNvSpPr/>
          <p:nvPr/>
        </p:nvSpPr>
        <p:spPr>
          <a:xfrm>
            <a:off x="7487262" y="4333227"/>
            <a:ext cx="589935" cy="589935"/>
          </a:xfrm>
          <a:prstGeom prst="ellipse">
            <a:avLst/>
          </a:prstGeom>
          <a:solidFill>
            <a:srgbClr val="DDD0E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B75F025-26F0-4C88-8DAC-7AACF2179DAD}"/>
              </a:ext>
            </a:extLst>
          </p:cNvPr>
          <p:cNvSpPr/>
          <p:nvPr/>
        </p:nvSpPr>
        <p:spPr>
          <a:xfrm>
            <a:off x="8571878" y="4178370"/>
            <a:ext cx="870155" cy="870155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A9EC786-9100-4C48-B368-026CCFDBAA0C}"/>
              </a:ext>
            </a:extLst>
          </p:cNvPr>
          <p:cNvSpPr/>
          <p:nvPr/>
        </p:nvSpPr>
        <p:spPr>
          <a:xfrm>
            <a:off x="8726735" y="4333227"/>
            <a:ext cx="589935" cy="589935"/>
          </a:xfrm>
          <a:prstGeom prst="ellipse">
            <a:avLst/>
          </a:prstGeom>
          <a:solidFill>
            <a:srgbClr val="DDD0E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0D855EE-0646-4CA2-A6CD-E29F8DC69D34}"/>
              </a:ext>
            </a:extLst>
          </p:cNvPr>
          <p:cNvSpPr/>
          <p:nvPr/>
        </p:nvSpPr>
        <p:spPr>
          <a:xfrm>
            <a:off x="476251" y="2467556"/>
            <a:ext cx="685799" cy="685799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ED03C23-B052-4C40-9BA5-104AFDF11E86}"/>
              </a:ext>
            </a:extLst>
          </p:cNvPr>
          <p:cNvSpPr/>
          <p:nvPr/>
        </p:nvSpPr>
        <p:spPr>
          <a:xfrm>
            <a:off x="613902" y="2467556"/>
            <a:ext cx="685799" cy="685799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D0641EC-76DB-4E9A-A6C5-B2E39755C96C}"/>
              </a:ext>
            </a:extLst>
          </p:cNvPr>
          <p:cNvSpPr/>
          <p:nvPr/>
        </p:nvSpPr>
        <p:spPr>
          <a:xfrm>
            <a:off x="751553" y="2467556"/>
            <a:ext cx="685799" cy="685799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5375FE0-17E3-4286-9946-25CD1B519B49}"/>
              </a:ext>
            </a:extLst>
          </p:cNvPr>
          <p:cNvSpPr/>
          <p:nvPr/>
        </p:nvSpPr>
        <p:spPr>
          <a:xfrm>
            <a:off x="889204" y="2467556"/>
            <a:ext cx="685799" cy="685799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0F7230C-22C6-48D6-87BE-86225FA0ECEC}"/>
              </a:ext>
            </a:extLst>
          </p:cNvPr>
          <p:cNvSpPr/>
          <p:nvPr/>
        </p:nvSpPr>
        <p:spPr>
          <a:xfrm>
            <a:off x="1026855" y="2467556"/>
            <a:ext cx="685799" cy="685799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2D0F50E-A92F-4F50-8A82-E025BDC5190D}"/>
              </a:ext>
            </a:extLst>
          </p:cNvPr>
          <p:cNvSpPr/>
          <p:nvPr/>
        </p:nvSpPr>
        <p:spPr>
          <a:xfrm>
            <a:off x="1164506" y="2467556"/>
            <a:ext cx="685799" cy="685799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D14B327-590A-4161-A533-855B86A3CFDB}"/>
              </a:ext>
            </a:extLst>
          </p:cNvPr>
          <p:cNvSpPr/>
          <p:nvPr/>
        </p:nvSpPr>
        <p:spPr>
          <a:xfrm>
            <a:off x="1302157" y="2467556"/>
            <a:ext cx="685799" cy="685799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5C50DEF-AA30-43EF-9517-2275ACB256F8}"/>
              </a:ext>
            </a:extLst>
          </p:cNvPr>
          <p:cNvSpPr/>
          <p:nvPr/>
        </p:nvSpPr>
        <p:spPr>
          <a:xfrm>
            <a:off x="1439808" y="2467556"/>
            <a:ext cx="685799" cy="685799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013A445-D7DB-4E67-A690-28E1AC8019A0}"/>
              </a:ext>
            </a:extLst>
          </p:cNvPr>
          <p:cNvSpPr/>
          <p:nvPr/>
        </p:nvSpPr>
        <p:spPr>
          <a:xfrm>
            <a:off x="1575003" y="2467556"/>
            <a:ext cx="685799" cy="685799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595EB09-4335-44F1-8C20-E3D7536E05C4}"/>
              </a:ext>
            </a:extLst>
          </p:cNvPr>
          <p:cNvSpPr/>
          <p:nvPr/>
        </p:nvSpPr>
        <p:spPr>
          <a:xfrm>
            <a:off x="1712654" y="2467556"/>
            <a:ext cx="685799" cy="685799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4E8842D-49BD-4EE9-8511-559A75EC1708}"/>
              </a:ext>
            </a:extLst>
          </p:cNvPr>
          <p:cNvSpPr/>
          <p:nvPr/>
        </p:nvSpPr>
        <p:spPr>
          <a:xfrm>
            <a:off x="1850305" y="2467556"/>
            <a:ext cx="685799" cy="685799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BE6B152-10FA-4180-A8E3-F679C4F856E4}"/>
              </a:ext>
            </a:extLst>
          </p:cNvPr>
          <p:cNvSpPr/>
          <p:nvPr/>
        </p:nvSpPr>
        <p:spPr>
          <a:xfrm>
            <a:off x="1987956" y="2467556"/>
            <a:ext cx="685799" cy="685799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2E9E58A-CCFF-4C2F-ABE7-93D01BA3D443}"/>
              </a:ext>
            </a:extLst>
          </p:cNvPr>
          <p:cNvSpPr/>
          <p:nvPr/>
        </p:nvSpPr>
        <p:spPr>
          <a:xfrm>
            <a:off x="2142822" y="2467556"/>
            <a:ext cx="685799" cy="685799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F4859CA-7994-4139-BB3E-742EFF18E10F}"/>
              </a:ext>
            </a:extLst>
          </p:cNvPr>
          <p:cNvSpPr/>
          <p:nvPr/>
        </p:nvSpPr>
        <p:spPr>
          <a:xfrm>
            <a:off x="2280473" y="2467556"/>
            <a:ext cx="685799" cy="685799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0C2A427-E6C9-4AC2-8E4A-B89EDB44B008}"/>
              </a:ext>
            </a:extLst>
          </p:cNvPr>
          <p:cNvSpPr/>
          <p:nvPr/>
        </p:nvSpPr>
        <p:spPr>
          <a:xfrm>
            <a:off x="2418124" y="2467556"/>
            <a:ext cx="685799" cy="685799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1E17A2D-73C0-4E4E-BCE7-EF94A363B2EE}"/>
              </a:ext>
            </a:extLst>
          </p:cNvPr>
          <p:cNvSpPr/>
          <p:nvPr/>
        </p:nvSpPr>
        <p:spPr>
          <a:xfrm>
            <a:off x="2555775" y="2467556"/>
            <a:ext cx="685799" cy="685799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7AC1409-B9B6-49B3-8992-B5AD56F9CE3C}"/>
              </a:ext>
            </a:extLst>
          </p:cNvPr>
          <p:cNvSpPr/>
          <p:nvPr/>
        </p:nvSpPr>
        <p:spPr>
          <a:xfrm>
            <a:off x="2693426" y="2467556"/>
            <a:ext cx="685799" cy="685799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0904C4A-E598-4BAE-9602-942368CB6170}"/>
              </a:ext>
            </a:extLst>
          </p:cNvPr>
          <p:cNvSpPr/>
          <p:nvPr/>
        </p:nvSpPr>
        <p:spPr>
          <a:xfrm>
            <a:off x="2831077" y="2467556"/>
            <a:ext cx="685799" cy="685799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F88F65C-6BDA-4447-910A-DE7ADEB031EB}"/>
              </a:ext>
            </a:extLst>
          </p:cNvPr>
          <p:cNvSpPr/>
          <p:nvPr/>
        </p:nvSpPr>
        <p:spPr>
          <a:xfrm>
            <a:off x="2968728" y="2467556"/>
            <a:ext cx="685799" cy="685799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9B1D908-FF5B-4070-B1CD-329C102578EB}"/>
              </a:ext>
            </a:extLst>
          </p:cNvPr>
          <p:cNvSpPr/>
          <p:nvPr/>
        </p:nvSpPr>
        <p:spPr>
          <a:xfrm>
            <a:off x="3106379" y="2467556"/>
            <a:ext cx="685799" cy="685799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DE94874-93E7-4269-8445-7459B93DA53A}"/>
              </a:ext>
            </a:extLst>
          </p:cNvPr>
          <p:cNvSpPr/>
          <p:nvPr/>
        </p:nvSpPr>
        <p:spPr>
          <a:xfrm>
            <a:off x="3241574" y="2467556"/>
            <a:ext cx="685799" cy="685799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B622CC1-D616-40E1-B1BB-6E664A32B5FB}"/>
              </a:ext>
            </a:extLst>
          </p:cNvPr>
          <p:cNvSpPr/>
          <p:nvPr/>
        </p:nvSpPr>
        <p:spPr>
          <a:xfrm>
            <a:off x="476251" y="6073540"/>
            <a:ext cx="685799" cy="685799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9E08C63-D86F-4462-AE35-72366024FE18}"/>
              </a:ext>
            </a:extLst>
          </p:cNvPr>
          <p:cNvSpPr/>
          <p:nvPr/>
        </p:nvSpPr>
        <p:spPr>
          <a:xfrm>
            <a:off x="613902" y="6073540"/>
            <a:ext cx="685799" cy="685799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D287BC2-83F9-4559-8854-5ED369B993FE}"/>
              </a:ext>
            </a:extLst>
          </p:cNvPr>
          <p:cNvSpPr/>
          <p:nvPr/>
        </p:nvSpPr>
        <p:spPr>
          <a:xfrm>
            <a:off x="751553" y="6073540"/>
            <a:ext cx="685799" cy="685799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49F860D-5978-4F00-9B6B-E7AF8DF77F1C}"/>
              </a:ext>
            </a:extLst>
          </p:cNvPr>
          <p:cNvSpPr/>
          <p:nvPr/>
        </p:nvSpPr>
        <p:spPr>
          <a:xfrm>
            <a:off x="889204" y="6073540"/>
            <a:ext cx="685799" cy="685799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BD990F9-109E-4496-89AD-2CD966E8059C}"/>
              </a:ext>
            </a:extLst>
          </p:cNvPr>
          <p:cNvSpPr/>
          <p:nvPr/>
        </p:nvSpPr>
        <p:spPr>
          <a:xfrm>
            <a:off x="1026855" y="6073540"/>
            <a:ext cx="685799" cy="685799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C38BAB3E-866D-4DAC-A769-AC3C06D695C5}"/>
              </a:ext>
            </a:extLst>
          </p:cNvPr>
          <p:cNvSpPr/>
          <p:nvPr/>
        </p:nvSpPr>
        <p:spPr>
          <a:xfrm>
            <a:off x="1164506" y="6073540"/>
            <a:ext cx="685799" cy="685799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808301BF-F57B-45C0-9AF8-B5E92E4CF286}"/>
              </a:ext>
            </a:extLst>
          </p:cNvPr>
          <p:cNvSpPr/>
          <p:nvPr/>
        </p:nvSpPr>
        <p:spPr>
          <a:xfrm>
            <a:off x="1302157" y="6073540"/>
            <a:ext cx="685799" cy="685799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E8682E4-06E1-4FC0-A447-80944D067150}"/>
              </a:ext>
            </a:extLst>
          </p:cNvPr>
          <p:cNvSpPr/>
          <p:nvPr/>
        </p:nvSpPr>
        <p:spPr>
          <a:xfrm>
            <a:off x="1439808" y="6073540"/>
            <a:ext cx="685799" cy="685799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87F337D1-F364-45B4-9237-761DA0C144B1}"/>
              </a:ext>
            </a:extLst>
          </p:cNvPr>
          <p:cNvSpPr/>
          <p:nvPr/>
        </p:nvSpPr>
        <p:spPr>
          <a:xfrm>
            <a:off x="1575003" y="6073540"/>
            <a:ext cx="685799" cy="685799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4016F3-D013-42C1-BE60-0DE4557D6FF1}"/>
              </a:ext>
            </a:extLst>
          </p:cNvPr>
          <p:cNvSpPr/>
          <p:nvPr/>
        </p:nvSpPr>
        <p:spPr>
          <a:xfrm>
            <a:off x="1712654" y="6073540"/>
            <a:ext cx="685799" cy="685799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9CA32BD-B8C4-4CED-A8ED-42BFDB48BD85}"/>
              </a:ext>
            </a:extLst>
          </p:cNvPr>
          <p:cNvSpPr/>
          <p:nvPr/>
        </p:nvSpPr>
        <p:spPr>
          <a:xfrm>
            <a:off x="1850305" y="6073540"/>
            <a:ext cx="685799" cy="685799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31213D7C-E5BD-41EA-83AD-DF4875A8FEFA}"/>
              </a:ext>
            </a:extLst>
          </p:cNvPr>
          <p:cNvSpPr/>
          <p:nvPr/>
        </p:nvSpPr>
        <p:spPr>
          <a:xfrm>
            <a:off x="1987956" y="6073540"/>
            <a:ext cx="685799" cy="685799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2D0833F5-1173-41D2-A4BB-CC447CB0C858}"/>
              </a:ext>
            </a:extLst>
          </p:cNvPr>
          <p:cNvSpPr/>
          <p:nvPr/>
        </p:nvSpPr>
        <p:spPr>
          <a:xfrm>
            <a:off x="2142822" y="6073540"/>
            <a:ext cx="685799" cy="685799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3962017-12D6-4470-B7ED-781220E0375C}"/>
              </a:ext>
            </a:extLst>
          </p:cNvPr>
          <p:cNvSpPr/>
          <p:nvPr/>
        </p:nvSpPr>
        <p:spPr>
          <a:xfrm>
            <a:off x="2280473" y="6073540"/>
            <a:ext cx="685799" cy="685799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9391DE6-6FB1-4B47-AA2A-CE26A461E1D9}"/>
              </a:ext>
            </a:extLst>
          </p:cNvPr>
          <p:cNvSpPr/>
          <p:nvPr/>
        </p:nvSpPr>
        <p:spPr>
          <a:xfrm>
            <a:off x="2418124" y="6073540"/>
            <a:ext cx="685799" cy="685799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3DB06FD-6105-4C15-BA90-06765B72C9CB}"/>
              </a:ext>
            </a:extLst>
          </p:cNvPr>
          <p:cNvSpPr/>
          <p:nvPr/>
        </p:nvSpPr>
        <p:spPr>
          <a:xfrm>
            <a:off x="2555775" y="6073540"/>
            <a:ext cx="685799" cy="685799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72A1A54-3A7C-4F51-9281-1987D215CFFF}"/>
              </a:ext>
            </a:extLst>
          </p:cNvPr>
          <p:cNvSpPr/>
          <p:nvPr/>
        </p:nvSpPr>
        <p:spPr>
          <a:xfrm>
            <a:off x="2693426" y="6073540"/>
            <a:ext cx="685799" cy="685799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A79C4CF-CB06-4985-AC74-9A81F51F9548}"/>
              </a:ext>
            </a:extLst>
          </p:cNvPr>
          <p:cNvSpPr/>
          <p:nvPr/>
        </p:nvSpPr>
        <p:spPr>
          <a:xfrm>
            <a:off x="2831077" y="6073540"/>
            <a:ext cx="685799" cy="685799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22C0FAC7-3FA3-4A80-BB9E-983D1306971D}"/>
              </a:ext>
            </a:extLst>
          </p:cNvPr>
          <p:cNvSpPr/>
          <p:nvPr/>
        </p:nvSpPr>
        <p:spPr>
          <a:xfrm>
            <a:off x="2968728" y="6073540"/>
            <a:ext cx="685799" cy="685799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B7F4DBB7-14B7-469E-8B12-C9CD62B00705}"/>
              </a:ext>
            </a:extLst>
          </p:cNvPr>
          <p:cNvSpPr/>
          <p:nvPr/>
        </p:nvSpPr>
        <p:spPr>
          <a:xfrm>
            <a:off x="3106379" y="6073540"/>
            <a:ext cx="685799" cy="685799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C3BD10F0-61F6-447E-A958-9D0CFA4A2E15}"/>
              </a:ext>
            </a:extLst>
          </p:cNvPr>
          <p:cNvSpPr/>
          <p:nvPr/>
        </p:nvSpPr>
        <p:spPr>
          <a:xfrm>
            <a:off x="3241574" y="6073540"/>
            <a:ext cx="685799" cy="685799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1D104E46-4C5C-45E2-BCAC-F3E59A15C227}"/>
              </a:ext>
            </a:extLst>
          </p:cNvPr>
          <p:cNvSpPr/>
          <p:nvPr/>
        </p:nvSpPr>
        <p:spPr>
          <a:xfrm>
            <a:off x="4722555" y="2467555"/>
            <a:ext cx="685799" cy="68579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DDD0E1"/>
              </a:gs>
            </a:gsLst>
            <a:lin ang="0" scaled="1"/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92871758-DB06-4940-B2CC-F0FCE404C6AB}"/>
              </a:ext>
            </a:extLst>
          </p:cNvPr>
          <p:cNvSpPr/>
          <p:nvPr/>
        </p:nvSpPr>
        <p:spPr>
          <a:xfrm>
            <a:off x="4727472" y="6073540"/>
            <a:ext cx="685799" cy="685799"/>
          </a:xfrm>
          <a:prstGeom prst="ellipse">
            <a:avLst/>
          </a:prstGeom>
          <a:gradFill>
            <a:gsLst>
              <a:gs pos="0">
                <a:srgbClr val="FFFF00"/>
              </a:gs>
              <a:gs pos="100000">
                <a:srgbClr val="DDD0E1"/>
              </a:gs>
            </a:gsLst>
            <a:lin ang="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1191C0F-3C09-4E2D-9AF8-51215FCC0305}"/>
              </a:ext>
            </a:extLst>
          </p:cNvPr>
          <p:cNvSpPr/>
          <p:nvPr/>
        </p:nvSpPr>
        <p:spPr>
          <a:xfrm flipH="1">
            <a:off x="7136532" y="6193048"/>
            <a:ext cx="566291" cy="566291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8D5DDBF2-F55F-4BC8-8007-45F3FF01AFE7}"/>
              </a:ext>
            </a:extLst>
          </p:cNvPr>
          <p:cNvSpPr/>
          <p:nvPr/>
        </p:nvSpPr>
        <p:spPr>
          <a:xfrm flipH="1">
            <a:off x="7234172" y="6284230"/>
            <a:ext cx="383926" cy="383926"/>
          </a:xfrm>
          <a:prstGeom prst="ellipse">
            <a:avLst/>
          </a:prstGeom>
          <a:solidFill>
            <a:srgbClr val="DDD0E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6FCA487-33A4-4F44-A37D-F4E5DFF2F182}"/>
              </a:ext>
            </a:extLst>
          </p:cNvPr>
          <p:cNvSpPr/>
          <p:nvPr/>
        </p:nvSpPr>
        <p:spPr>
          <a:xfrm flipH="1">
            <a:off x="7945681" y="6193048"/>
            <a:ext cx="566291" cy="566291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1FAC0F9C-A3B1-45C9-8214-75652500F1A5}"/>
              </a:ext>
            </a:extLst>
          </p:cNvPr>
          <p:cNvSpPr/>
          <p:nvPr/>
        </p:nvSpPr>
        <p:spPr>
          <a:xfrm flipH="1">
            <a:off x="8043321" y="6284230"/>
            <a:ext cx="383926" cy="383926"/>
          </a:xfrm>
          <a:prstGeom prst="ellipse">
            <a:avLst/>
          </a:prstGeom>
          <a:solidFill>
            <a:srgbClr val="DDD0E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9BED8CD-5F48-46D0-8BF8-F4F9DC24208F}"/>
              </a:ext>
            </a:extLst>
          </p:cNvPr>
          <p:cNvSpPr/>
          <p:nvPr/>
        </p:nvSpPr>
        <p:spPr>
          <a:xfrm flipH="1">
            <a:off x="8779452" y="6193048"/>
            <a:ext cx="566291" cy="566291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E50D4B0-110D-4DD5-85EF-FAD83160084F}"/>
              </a:ext>
            </a:extLst>
          </p:cNvPr>
          <p:cNvSpPr/>
          <p:nvPr/>
        </p:nvSpPr>
        <p:spPr>
          <a:xfrm flipH="1">
            <a:off x="8877092" y="6284230"/>
            <a:ext cx="383926" cy="383926"/>
          </a:xfrm>
          <a:prstGeom prst="ellipse">
            <a:avLst/>
          </a:prstGeom>
          <a:solidFill>
            <a:srgbClr val="DDD0E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4A0A529D-555F-435E-A849-CE245C27DB97}"/>
              </a:ext>
            </a:extLst>
          </p:cNvPr>
          <p:cNvSpPr/>
          <p:nvPr/>
        </p:nvSpPr>
        <p:spPr>
          <a:xfrm flipH="1">
            <a:off x="9584066" y="6193048"/>
            <a:ext cx="566291" cy="566291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E8FA196E-BBFA-4BAE-A970-DD61AFFE1EB5}"/>
              </a:ext>
            </a:extLst>
          </p:cNvPr>
          <p:cNvSpPr/>
          <p:nvPr/>
        </p:nvSpPr>
        <p:spPr>
          <a:xfrm flipH="1">
            <a:off x="9681706" y="6284230"/>
            <a:ext cx="383926" cy="383926"/>
          </a:xfrm>
          <a:prstGeom prst="ellipse">
            <a:avLst/>
          </a:prstGeom>
          <a:solidFill>
            <a:srgbClr val="DDD0E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22B30FBE-DF4C-44AB-A40C-9875062B134B}"/>
              </a:ext>
            </a:extLst>
          </p:cNvPr>
          <p:cNvSpPr/>
          <p:nvPr/>
        </p:nvSpPr>
        <p:spPr>
          <a:xfrm flipH="1">
            <a:off x="10393215" y="6193048"/>
            <a:ext cx="566291" cy="566291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6E0370DF-9F13-4D49-A8CB-8871DA1CEF5F}"/>
              </a:ext>
            </a:extLst>
          </p:cNvPr>
          <p:cNvSpPr/>
          <p:nvPr/>
        </p:nvSpPr>
        <p:spPr>
          <a:xfrm flipH="1">
            <a:off x="10490855" y="6284230"/>
            <a:ext cx="383926" cy="383926"/>
          </a:xfrm>
          <a:prstGeom prst="ellipse">
            <a:avLst/>
          </a:prstGeom>
          <a:solidFill>
            <a:srgbClr val="DDD0E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3B0B6F5A-047C-42EF-AEFD-AB6A5AFC5CC6}"/>
              </a:ext>
            </a:extLst>
          </p:cNvPr>
          <p:cNvSpPr/>
          <p:nvPr/>
        </p:nvSpPr>
        <p:spPr>
          <a:xfrm flipH="1">
            <a:off x="11226986" y="6193048"/>
            <a:ext cx="566291" cy="566291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9CD9EB7D-DFBB-449E-AABC-7C4F7743DDFD}"/>
              </a:ext>
            </a:extLst>
          </p:cNvPr>
          <p:cNvSpPr/>
          <p:nvPr/>
        </p:nvSpPr>
        <p:spPr>
          <a:xfrm flipH="1">
            <a:off x="11324626" y="6284230"/>
            <a:ext cx="383926" cy="383926"/>
          </a:xfrm>
          <a:prstGeom prst="ellipse">
            <a:avLst/>
          </a:prstGeom>
          <a:solidFill>
            <a:srgbClr val="DDD0E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8C2E77-857C-4129-9A53-C3C290A8D3B2}"/>
              </a:ext>
            </a:extLst>
          </p:cNvPr>
          <p:cNvSpPr txBox="1"/>
          <p:nvPr/>
        </p:nvSpPr>
        <p:spPr>
          <a:xfrm>
            <a:off x="85334" y="4094418"/>
            <a:ext cx="1970219" cy="954107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Inter</a:t>
            </a:r>
          </a:p>
          <a:p>
            <a:pPr algn="ctr"/>
            <a:r>
              <a:rPr lang="en-US" sz="2800" b="1" dirty="0"/>
              <a:t>Thread Pool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6062B9E-0460-4212-AB63-F433018FD58E}"/>
              </a:ext>
            </a:extLst>
          </p:cNvPr>
          <p:cNvSpPr txBox="1"/>
          <p:nvPr/>
        </p:nvSpPr>
        <p:spPr>
          <a:xfrm>
            <a:off x="7819255" y="6993022"/>
            <a:ext cx="3702480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Intra Thread Pool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0DB29E-BDED-4FDA-8727-B8DE0A3E2CE2}"/>
              </a:ext>
            </a:extLst>
          </p:cNvPr>
          <p:cNvCxnSpPr>
            <a:cxnSpLocks/>
          </p:cNvCxnSpPr>
          <p:nvPr/>
        </p:nvCxnSpPr>
        <p:spPr>
          <a:xfrm>
            <a:off x="6963087" y="5139707"/>
            <a:ext cx="2447534" cy="933833"/>
          </a:xfrm>
          <a:prstGeom prst="straightConnector1">
            <a:avLst/>
          </a:prstGeom>
          <a:ln w="571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08F862A-D95B-4A2C-BAE0-AF56FAD416C0}"/>
              </a:ext>
            </a:extLst>
          </p:cNvPr>
          <p:cNvCxnSpPr/>
          <p:nvPr/>
        </p:nvCxnSpPr>
        <p:spPr>
          <a:xfrm>
            <a:off x="4087145" y="2810454"/>
            <a:ext cx="42033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E420FD8E-342E-484E-96FC-E9CEE952AD48}"/>
              </a:ext>
            </a:extLst>
          </p:cNvPr>
          <p:cNvCxnSpPr/>
          <p:nvPr/>
        </p:nvCxnSpPr>
        <p:spPr>
          <a:xfrm rot="16200000" flipH="1">
            <a:off x="5454018" y="3005680"/>
            <a:ext cx="1283964" cy="893512"/>
          </a:xfrm>
          <a:prstGeom prst="bentConnector3">
            <a:avLst>
              <a:gd name="adj1" fmla="val -34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E4493168-5B86-4D1B-88CB-B0A2968DF33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516558" y="5382862"/>
            <a:ext cx="1213057" cy="854096"/>
          </a:xfrm>
          <a:prstGeom prst="bentConnector3">
            <a:avLst>
              <a:gd name="adj1" fmla="val -687"/>
            </a:avLst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E407113-910A-4835-B2D8-85BCB3933D68}"/>
              </a:ext>
            </a:extLst>
          </p:cNvPr>
          <p:cNvCxnSpPr/>
          <p:nvPr/>
        </p:nvCxnSpPr>
        <p:spPr>
          <a:xfrm>
            <a:off x="4087144" y="6416439"/>
            <a:ext cx="420331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15A0504D-8122-4398-A09C-ECB45F369395}"/>
              </a:ext>
            </a:extLst>
          </p:cNvPr>
          <p:cNvSpPr txBox="1"/>
          <p:nvPr/>
        </p:nvSpPr>
        <p:spPr>
          <a:xfrm>
            <a:off x="1232103" y="1818973"/>
            <a:ext cx="1675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Operators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57F905F-187E-495A-A004-D357BE885515}"/>
              </a:ext>
            </a:extLst>
          </p:cNvPr>
          <p:cNvSpPr txBox="1"/>
          <p:nvPr/>
        </p:nvSpPr>
        <p:spPr>
          <a:xfrm>
            <a:off x="1070443" y="6993022"/>
            <a:ext cx="2292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Finished Tasks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CDC788A-337D-4B05-AF54-F09B06B9EC5E}"/>
              </a:ext>
            </a:extLst>
          </p:cNvPr>
          <p:cNvSpPr/>
          <p:nvPr/>
        </p:nvSpPr>
        <p:spPr>
          <a:xfrm>
            <a:off x="9950613" y="363005"/>
            <a:ext cx="540242" cy="540242"/>
          </a:xfrm>
          <a:prstGeom prst="ellipse">
            <a:avLst/>
          </a:prstGeom>
          <a:solidFill>
            <a:srgbClr val="FFC000">
              <a:alpha val="46000"/>
            </a:srgbClr>
          </a:solidFill>
          <a:ln w="57150">
            <a:solidFill>
              <a:schemeClr val="accent2">
                <a:lumMod val="75000"/>
                <a:alpha val="4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DF2663E6-770F-4CCC-822A-8DF0CC218950}"/>
              </a:ext>
            </a:extLst>
          </p:cNvPr>
          <p:cNvSpPr/>
          <p:nvPr/>
        </p:nvSpPr>
        <p:spPr>
          <a:xfrm>
            <a:off x="10836886" y="1691442"/>
            <a:ext cx="540242" cy="540242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3CC3F265-8481-4920-BA7D-923DDB37B500}"/>
              </a:ext>
            </a:extLst>
          </p:cNvPr>
          <p:cNvSpPr/>
          <p:nvPr/>
        </p:nvSpPr>
        <p:spPr>
          <a:xfrm>
            <a:off x="9014319" y="1686907"/>
            <a:ext cx="540242" cy="540242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7E4DCAC7-C9CB-41A7-A4B7-2E9D1C1049AA}"/>
              </a:ext>
            </a:extLst>
          </p:cNvPr>
          <p:cNvSpPr/>
          <p:nvPr/>
        </p:nvSpPr>
        <p:spPr>
          <a:xfrm>
            <a:off x="9944380" y="2873503"/>
            <a:ext cx="540242" cy="540242"/>
          </a:xfrm>
          <a:prstGeom prst="ellipse">
            <a:avLst/>
          </a:prstGeom>
          <a:solidFill>
            <a:srgbClr val="FFC000">
              <a:alpha val="46000"/>
            </a:srgbClr>
          </a:solidFill>
          <a:ln w="57150">
            <a:solidFill>
              <a:schemeClr val="accent2">
                <a:lumMod val="75000"/>
                <a:alpha val="4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DD06F386-D8C4-4CCF-AA43-BC08C6D81E68}"/>
              </a:ext>
            </a:extLst>
          </p:cNvPr>
          <p:cNvCxnSpPr>
            <a:cxnSpLocks/>
          </p:cNvCxnSpPr>
          <p:nvPr/>
        </p:nvCxnSpPr>
        <p:spPr>
          <a:xfrm flipH="1" flipV="1">
            <a:off x="10484622" y="1114657"/>
            <a:ext cx="443025" cy="459943"/>
          </a:xfrm>
          <a:prstGeom prst="straightConnector1">
            <a:avLst/>
          </a:prstGeom>
          <a:ln w="76200">
            <a:solidFill>
              <a:srgbClr val="0070C0">
                <a:alpha val="43000"/>
              </a:srgb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0A26A66B-1DD1-433C-8741-F044BFF17DB0}"/>
              </a:ext>
            </a:extLst>
          </p:cNvPr>
          <p:cNvCxnSpPr>
            <a:cxnSpLocks/>
          </p:cNvCxnSpPr>
          <p:nvPr/>
        </p:nvCxnSpPr>
        <p:spPr>
          <a:xfrm flipH="1" flipV="1">
            <a:off x="9488127" y="2334291"/>
            <a:ext cx="443025" cy="459943"/>
          </a:xfrm>
          <a:prstGeom prst="straightConnector1">
            <a:avLst/>
          </a:prstGeom>
          <a:ln w="76200">
            <a:solidFill>
              <a:srgbClr val="0070C0">
                <a:alpha val="43000"/>
              </a:srgb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FFA5272F-4B5F-4546-A2AF-A57DC89DF7A1}"/>
              </a:ext>
            </a:extLst>
          </p:cNvPr>
          <p:cNvCxnSpPr>
            <a:cxnSpLocks/>
          </p:cNvCxnSpPr>
          <p:nvPr/>
        </p:nvCxnSpPr>
        <p:spPr>
          <a:xfrm flipV="1">
            <a:off x="9447798" y="1055163"/>
            <a:ext cx="497178" cy="519437"/>
          </a:xfrm>
          <a:prstGeom prst="straightConnector1">
            <a:avLst/>
          </a:prstGeom>
          <a:ln w="76200">
            <a:solidFill>
              <a:srgbClr val="0070C0">
                <a:alpha val="43000"/>
              </a:srgb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F9BB166D-518D-43E5-B7C6-5CE50CEB42FB}"/>
              </a:ext>
            </a:extLst>
          </p:cNvPr>
          <p:cNvCxnSpPr>
            <a:cxnSpLocks/>
          </p:cNvCxnSpPr>
          <p:nvPr/>
        </p:nvCxnSpPr>
        <p:spPr>
          <a:xfrm flipV="1">
            <a:off x="10433545" y="2302964"/>
            <a:ext cx="497178" cy="519437"/>
          </a:xfrm>
          <a:prstGeom prst="straightConnector1">
            <a:avLst/>
          </a:prstGeom>
          <a:ln w="76200">
            <a:solidFill>
              <a:srgbClr val="0070C0">
                <a:alpha val="43000"/>
              </a:srgb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1CCE6507-2BA6-4522-B1D8-18BBC31238D7}"/>
              </a:ext>
            </a:extLst>
          </p:cNvPr>
          <p:cNvSpPr txBox="1"/>
          <p:nvPr/>
        </p:nvSpPr>
        <p:spPr>
          <a:xfrm>
            <a:off x="6433094" y="506350"/>
            <a:ext cx="2647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Inter-parallelism</a:t>
            </a: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9E657190-5622-49CF-B38A-FE30FB55718C}"/>
              </a:ext>
            </a:extLst>
          </p:cNvPr>
          <p:cNvCxnSpPr>
            <a:cxnSpLocks/>
          </p:cNvCxnSpPr>
          <p:nvPr/>
        </p:nvCxnSpPr>
        <p:spPr>
          <a:xfrm flipH="1" flipV="1">
            <a:off x="8571878" y="1136712"/>
            <a:ext cx="305214" cy="437889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39EA82FC-9AF8-4E46-A379-D38A2B9DAD27}"/>
              </a:ext>
            </a:extLst>
          </p:cNvPr>
          <p:cNvCxnSpPr>
            <a:cxnSpLocks/>
          </p:cNvCxnSpPr>
          <p:nvPr/>
        </p:nvCxnSpPr>
        <p:spPr>
          <a:xfrm flipH="1" flipV="1">
            <a:off x="8877092" y="1029368"/>
            <a:ext cx="1799268" cy="630320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427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Oval 90">
            <a:extLst>
              <a:ext uri="{FF2B5EF4-FFF2-40B4-BE49-F238E27FC236}">
                <a16:creationId xmlns:a16="http://schemas.microsoft.com/office/drawing/2014/main" id="{19FC2366-A373-48BC-98F7-98E044795E64}"/>
              </a:ext>
            </a:extLst>
          </p:cNvPr>
          <p:cNvSpPr/>
          <p:nvPr/>
        </p:nvSpPr>
        <p:spPr>
          <a:xfrm>
            <a:off x="4138765" y="1505007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A3F9D991-871F-4E77-835F-89492B78B03E}"/>
              </a:ext>
            </a:extLst>
          </p:cNvPr>
          <p:cNvSpPr/>
          <p:nvPr/>
        </p:nvSpPr>
        <p:spPr>
          <a:xfrm>
            <a:off x="3338446" y="2340577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CEEBF22F-FD8A-4E8F-ABD4-3639752B6950}"/>
              </a:ext>
            </a:extLst>
          </p:cNvPr>
          <p:cNvSpPr/>
          <p:nvPr/>
        </p:nvSpPr>
        <p:spPr>
          <a:xfrm>
            <a:off x="4602828" y="3662811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81BE9453-35A4-4ADC-98F6-A1CFEA2D9706}"/>
              </a:ext>
            </a:extLst>
          </p:cNvPr>
          <p:cNvSpPr/>
          <p:nvPr/>
        </p:nvSpPr>
        <p:spPr>
          <a:xfrm>
            <a:off x="4900638" y="2340577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2FCD8F57-8F2C-4251-AE8F-29894D40126D}"/>
              </a:ext>
            </a:extLst>
          </p:cNvPr>
          <p:cNvSpPr/>
          <p:nvPr/>
        </p:nvSpPr>
        <p:spPr>
          <a:xfrm>
            <a:off x="3512899" y="3299504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52EED2-E729-4B62-9CF4-261A3425B55D}"/>
              </a:ext>
            </a:extLst>
          </p:cNvPr>
          <p:cNvCxnSpPr/>
          <p:nvPr/>
        </p:nvCxnSpPr>
        <p:spPr>
          <a:xfrm>
            <a:off x="4313218" y="997387"/>
            <a:ext cx="0" cy="5076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858519B-B887-460B-9F38-C3BD21D53689}"/>
              </a:ext>
            </a:extLst>
          </p:cNvPr>
          <p:cNvCxnSpPr>
            <a:cxnSpLocks/>
            <a:stCxn id="91" idx="3"/>
            <a:endCxn id="92" idx="7"/>
          </p:cNvCxnSpPr>
          <p:nvPr/>
        </p:nvCxnSpPr>
        <p:spPr>
          <a:xfrm flipH="1">
            <a:off x="3636256" y="1802817"/>
            <a:ext cx="553605" cy="5888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558F840-CABD-424F-BFB3-D31EB40273EC}"/>
              </a:ext>
            </a:extLst>
          </p:cNvPr>
          <p:cNvCxnSpPr>
            <a:cxnSpLocks/>
            <a:stCxn id="91" idx="5"/>
            <a:endCxn id="98" idx="1"/>
          </p:cNvCxnSpPr>
          <p:nvPr/>
        </p:nvCxnSpPr>
        <p:spPr>
          <a:xfrm>
            <a:off x="4436575" y="1802817"/>
            <a:ext cx="515159" cy="5888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116523AC-C8E4-416C-B5DE-103AA2E8993E}"/>
              </a:ext>
            </a:extLst>
          </p:cNvPr>
          <p:cNvCxnSpPr>
            <a:cxnSpLocks/>
            <a:stCxn id="92" idx="5"/>
            <a:endCxn id="97" idx="1"/>
          </p:cNvCxnSpPr>
          <p:nvPr/>
        </p:nvCxnSpPr>
        <p:spPr>
          <a:xfrm>
            <a:off x="3636256" y="2638387"/>
            <a:ext cx="1017668" cy="10755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1AF9D2BF-08BA-46E8-ADF8-89B762AEFDAA}"/>
              </a:ext>
            </a:extLst>
          </p:cNvPr>
          <p:cNvCxnSpPr>
            <a:cxnSpLocks/>
            <a:stCxn id="98" idx="4"/>
            <a:endCxn id="97" idx="0"/>
          </p:cNvCxnSpPr>
          <p:nvPr/>
        </p:nvCxnSpPr>
        <p:spPr>
          <a:xfrm flipH="1">
            <a:off x="4777281" y="2689483"/>
            <a:ext cx="297810" cy="9733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CD87D0E-A88D-4CA4-9E9D-0612926A692B}"/>
              </a:ext>
            </a:extLst>
          </p:cNvPr>
          <p:cNvCxnSpPr>
            <a:cxnSpLocks/>
            <a:stCxn id="92" idx="4"/>
            <a:endCxn id="99" idx="0"/>
          </p:cNvCxnSpPr>
          <p:nvPr/>
        </p:nvCxnSpPr>
        <p:spPr>
          <a:xfrm>
            <a:off x="3512899" y="2689483"/>
            <a:ext cx="174453" cy="61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3" name="Oval 122">
            <a:extLst>
              <a:ext uri="{FF2B5EF4-FFF2-40B4-BE49-F238E27FC236}">
                <a16:creationId xmlns:a16="http://schemas.microsoft.com/office/drawing/2014/main" id="{EC83EC50-06A8-431A-AFB7-E36054CCC405}"/>
              </a:ext>
            </a:extLst>
          </p:cNvPr>
          <p:cNvSpPr/>
          <p:nvPr/>
        </p:nvSpPr>
        <p:spPr>
          <a:xfrm>
            <a:off x="4258022" y="2827241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B002D56D-D38F-4262-8DEC-D4C2069AB5E8}"/>
              </a:ext>
            </a:extLst>
          </p:cNvPr>
          <p:cNvCxnSpPr>
            <a:cxnSpLocks/>
            <a:stCxn id="98" idx="3"/>
            <a:endCxn id="123" idx="7"/>
          </p:cNvCxnSpPr>
          <p:nvPr/>
        </p:nvCxnSpPr>
        <p:spPr>
          <a:xfrm flipH="1">
            <a:off x="4555832" y="2638387"/>
            <a:ext cx="395902" cy="2399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7AF14A37-B6FB-4C47-B11C-70ED81D5AED7}"/>
              </a:ext>
            </a:extLst>
          </p:cNvPr>
          <p:cNvCxnSpPr>
            <a:cxnSpLocks/>
            <a:stCxn id="123" idx="3"/>
            <a:endCxn id="99" idx="7"/>
          </p:cNvCxnSpPr>
          <p:nvPr/>
        </p:nvCxnSpPr>
        <p:spPr>
          <a:xfrm flipH="1">
            <a:off x="3810709" y="3125051"/>
            <a:ext cx="498409" cy="2255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577ED915-0395-44A9-A8E8-06C79294BE3F}"/>
              </a:ext>
            </a:extLst>
          </p:cNvPr>
          <p:cNvSpPr/>
          <p:nvPr/>
        </p:nvSpPr>
        <p:spPr>
          <a:xfrm>
            <a:off x="4015408" y="4099053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8BAD9B8F-4A1A-4FD5-85DE-841D615518D2}"/>
              </a:ext>
            </a:extLst>
          </p:cNvPr>
          <p:cNvCxnSpPr>
            <a:cxnSpLocks/>
          </p:cNvCxnSpPr>
          <p:nvPr/>
        </p:nvCxnSpPr>
        <p:spPr>
          <a:xfrm>
            <a:off x="3740390" y="3628434"/>
            <a:ext cx="379152" cy="5017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44BF9F39-6CAB-4E6C-AF38-932C88BD31D3}"/>
              </a:ext>
            </a:extLst>
          </p:cNvPr>
          <p:cNvCxnSpPr>
            <a:cxnSpLocks/>
            <a:stCxn id="97" idx="3"/>
            <a:endCxn id="137" idx="7"/>
          </p:cNvCxnSpPr>
          <p:nvPr/>
        </p:nvCxnSpPr>
        <p:spPr>
          <a:xfrm flipH="1">
            <a:off x="4313218" y="3960621"/>
            <a:ext cx="340706" cy="1895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BBCEAD61-7030-41D0-80F5-20C6287AD4AD}"/>
              </a:ext>
            </a:extLst>
          </p:cNvPr>
          <p:cNvCxnSpPr/>
          <p:nvPr/>
        </p:nvCxnSpPr>
        <p:spPr>
          <a:xfrm>
            <a:off x="4185307" y="4447959"/>
            <a:ext cx="0" cy="5076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3" name="Oval 142">
            <a:extLst>
              <a:ext uri="{FF2B5EF4-FFF2-40B4-BE49-F238E27FC236}">
                <a16:creationId xmlns:a16="http://schemas.microsoft.com/office/drawing/2014/main" id="{17522A5D-9633-4629-9DD2-DE8D675F946B}"/>
              </a:ext>
            </a:extLst>
          </p:cNvPr>
          <p:cNvSpPr/>
          <p:nvPr/>
        </p:nvSpPr>
        <p:spPr>
          <a:xfrm>
            <a:off x="6653008" y="1476253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13269A93-1C5C-477E-9B63-23E2FAA3B5EC}"/>
              </a:ext>
            </a:extLst>
          </p:cNvPr>
          <p:cNvSpPr/>
          <p:nvPr/>
        </p:nvSpPr>
        <p:spPr>
          <a:xfrm>
            <a:off x="5852689" y="2311823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611444D7-36FB-4099-9D11-12CCAE17F8BB}"/>
              </a:ext>
            </a:extLst>
          </p:cNvPr>
          <p:cNvSpPr/>
          <p:nvPr/>
        </p:nvSpPr>
        <p:spPr>
          <a:xfrm>
            <a:off x="7117071" y="3634057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B822E031-C4FF-4923-B9A0-F049BF40ABE5}"/>
              </a:ext>
            </a:extLst>
          </p:cNvPr>
          <p:cNvSpPr/>
          <p:nvPr/>
        </p:nvSpPr>
        <p:spPr>
          <a:xfrm>
            <a:off x="7414881" y="2311823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FE68E92A-3FC3-4280-B9E8-EA566335ED7C}"/>
              </a:ext>
            </a:extLst>
          </p:cNvPr>
          <p:cNvSpPr/>
          <p:nvPr/>
        </p:nvSpPr>
        <p:spPr>
          <a:xfrm>
            <a:off x="6027142" y="3270750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F59F8C9C-BB1A-4CE3-AB89-2CCC98C56FB3}"/>
              </a:ext>
            </a:extLst>
          </p:cNvPr>
          <p:cNvCxnSpPr/>
          <p:nvPr/>
        </p:nvCxnSpPr>
        <p:spPr>
          <a:xfrm>
            <a:off x="6827461" y="968633"/>
            <a:ext cx="0" cy="50762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8946D6CB-2BB2-46D9-8DA4-EADD340C6B25}"/>
              </a:ext>
            </a:extLst>
          </p:cNvPr>
          <p:cNvCxnSpPr>
            <a:cxnSpLocks/>
            <a:stCxn id="143" idx="3"/>
            <a:endCxn id="144" idx="7"/>
          </p:cNvCxnSpPr>
          <p:nvPr/>
        </p:nvCxnSpPr>
        <p:spPr>
          <a:xfrm flipH="1">
            <a:off x="6150499" y="1774063"/>
            <a:ext cx="553605" cy="588856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77C69789-D4E9-4C2A-BF06-9760D95E66BD}"/>
              </a:ext>
            </a:extLst>
          </p:cNvPr>
          <p:cNvCxnSpPr>
            <a:cxnSpLocks/>
            <a:stCxn id="143" idx="5"/>
            <a:endCxn id="148" idx="1"/>
          </p:cNvCxnSpPr>
          <p:nvPr/>
        </p:nvCxnSpPr>
        <p:spPr>
          <a:xfrm>
            <a:off x="6950818" y="1774063"/>
            <a:ext cx="515159" cy="588856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07AE51D8-10E9-4D72-A448-D9070A4487CC}"/>
              </a:ext>
            </a:extLst>
          </p:cNvPr>
          <p:cNvCxnSpPr>
            <a:cxnSpLocks/>
            <a:stCxn id="144" idx="5"/>
            <a:endCxn id="145" idx="1"/>
          </p:cNvCxnSpPr>
          <p:nvPr/>
        </p:nvCxnSpPr>
        <p:spPr>
          <a:xfrm>
            <a:off x="6150499" y="2609633"/>
            <a:ext cx="1017668" cy="107552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A9FC836C-6BB1-4CF7-90FB-44019148C72F}"/>
              </a:ext>
            </a:extLst>
          </p:cNvPr>
          <p:cNvCxnSpPr>
            <a:cxnSpLocks/>
            <a:stCxn id="148" idx="4"/>
            <a:endCxn id="145" idx="0"/>
          </p:cNvCxnSpPr>
          <p:nvPr/>
        </p:nvCxnSpPr>
        <p:spPr>
          <a:xfrm flipH="1">
            <a:off x="7291524" y="2660729"/>
            <a:ext cx="297810" cy="973328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0107E297-C2E2-4E34-BFCC-5202B8E69134}"/>
              </a:ext>
            </a:extLst>
          </p:cNvPr>
          <p:cNvCxnSpPr>
            <a:cxnSpLocks/>
            <a:stCxn id="144" idx="4"/>
            <a:endCxn id="151" idx="0"/>
          </p:cNvCxnSpPr>
          <p:nvPr/>
        </p:nvCxnSpPr>
        <p:spPr>
          <a:xfrm>
            <a:off x="6027142" y="2660729"/>
            <a:ext cx="174453" cy="61002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0" name="Oval 159">
            <a:extLst>
              <a:ext uri="{FF2B5EF4-FFF2-40B4-BE49-F238E27FC236}">
                <a16:creationId xmlns:a16="http://schemas.microsoft.com/office/drawing/2014/main" id="{E45F93BE-E522-4209-8D4C-30D72CCBB53B}"/>
              </a:ext>
            </a:extLst>
          </p:cNvPr>
          <p:cNvSpPr/>
          <p:nvPr/>
        </p:nvSpPr>
        <p:spPr>
          <a:xfrm>
            <a:off x="6772265" y="2798487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38CE792E-5B60-4C07-A7E4-26705AE6B8A7}"/>
              </a:ext>
            </a:extLst>
          </p:cNvPr>
          <p:cNvCxnSpPr>
            <a:cxnSpLocks/>
            <a:stCxn id="148" idx="3"/>
            <a:endCxn id="160" idx="7"/>
          </p:cNvCxnSpPr>
          <p:nvPr/>
        </p:nvCxnSpPr>
        <p:spPr>
          <a:xfrm flipH="1">
            <a:off x="7070075" y="2609633"/>
            <a:ext cx="395902" cy="23995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B4A6BCAF-D35A-48D1-B190-E9F705C6E6EF}"/>
              </a:ext>
            </a:extLst>
          </p:cNvPr>
          <p:cNvCxnSpPr>
            <a:cxnSpLocks/>
            <a:stCxn id="160" idx="3"/>
            <a:endCxn id="151" idx="7"/>
          </p:cNvCxnSpPr>
          <p:nvPr/>
        </p:nvCxnSpPr>
        <p:spPr>
          <a:xfrm flipH="1">
            <a:off x="6324952" y="3096297"/>
            <a:ext cx="498409" cy="22554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3" name="Oval 162">
            <a:extLst>
              <a:ext uri="{FF2B5EF4-FFF2-40B4-BE49-F238E27FC236}">
                <a16:creationId xmlns:a16="http://schemas.microsoft.com/office/drawing/2014/main" id="{1D59ADA0-5CD2-4EF1-948D-CA30F7697316}"/>
              </a:ext>
            </a:extLst>
          </p:cNvPr>
          <p:cNvSpPr/>
          <p:nvPr/>
        </p:nvSpPr>
        <p:spPr>
          <a:xfrm>
            <a:off x="6529651" y="4070299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9EA5CE9A-74CE-4E42-91B1-E9C0B8A181B8}"/>
              </a:ext>
            </a:extLst>
          </p:cNvPr>
          <p:cNvCxnSpPr>
            <a:cxnSpLocks/>
          </p:cNvCxnSpPr>
          <p:nvPr/>
        </p:nvCxnSpPr>
        <p:spPr>
          <a:xfrm>
            <a:off x="6254633" y="3599680"/>
            <a:ext cx="379152" cy="50173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38C83A82-CB7E-40F5-B7ED-F86AB847941B}"/>
              </a:ext>
            </a:extLst>
          </p:cNvPr>
          <p:cNvCxnSpPr>
            <a:cxnSpLocks/>
            <a:stCxn id="145" idx="3"/>
            <a:endCxn id="163" idx="7"/>
          </p:cNvCxnSpPr>
          <p:nvPr/>
        </p:nvCxnSpPr>
        <p:spPr>
          <a:xfrm flipH="1">
            <a:off x="6827461" y="3931867"/>
            <a:ext cx="340706" cy="189528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AC5EB0B7-5956-44F0-9477-A5F758773A2B}"/>
              </a:ext>
            </a:extLst>
          </p:cNvPr>
          <p:cNvCxnSpPr/>
          <p:nvPr/>
        </p:nvCxnSpPr>
        <p:spPr>
          <a:xfrm>
            <a:off x="6699550" y="4419205"/>
            <a:ext cx="0" cy="50762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5E42FEA2-DD38-4564-A7D8-EACC96661CDB}"/>
              </a:ext>
            </a:extLst>
          </p:cNvPr>
          <p:cNvSpPr/>
          <p:nvPr/>
        </p:nvSpPr>
        <p:spPr>
          <a:xfrm>
            <a:off x="3687352" y="2149493"/>
            <a:ext cx="2141770" cy="329194"/>
          </a:xfrm>
          <a:custGeom>
            <a:avLst/>
            <a:gdLst>
              <a:gd name="connsiteX0" fmla="*/ 0 w 3252486"/>
              <a:gd name="connsiteY0" fmla="*/ 729732 h 729732"/>
              <a:gd name="connsiteX1" fmla="*/ 1956122 w 3252486"/>
              <a:gd name="connsiteY1" fmla="*/ 527 h 729732"/>
              <a:gd name="connsiteX2" fmla="*/ 3252486 w 3252486"/>
              <a:gd name="connsiteY2" fmla="*/ 637135 h 72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2486" h="729732">
                <a:moveTo>
                  <a:pt x="0" y="729732"/>
                </a:moveTo>
                <a:cubicBezTo>
                  <a:pt x="707020" y="372846"/>
                  <a:pt x="1414041" y="15960"/>
                  <a:pt x="1956122" y="527"/>
                </a:cubicBezTo>
                <a:cubicBezTo>
                  <a:pt x="2498203" y="-14906"/>
                  <a:pt x="2875344" y="311114"/>
                  <a:pt x="3252486" y="637135"/>
                </a:cubicBezTo>
              </a:path>
            </a:pathLst>
          </a:custGeom>
          <a:noFill/>
          <a:ln w="19050">
            <a:solidFill>
              <a:schemeClr val="bg1">
                <a:lumMod val="75000"/>
              </a:schemeClr>
            </a:solidFill>
            <a:prstDash val="dash"/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FC05C48F-AB08-445E-B0C7-0EFD77E16CB3}"/>
              </a:ext>
            </a:extLst>
          </p:cNvPr>
          <p:cNvSpPr/>
          <p:nvPr/>
        </p:nvSpPr>
        <p:spPr>
          <a:xfrm flipV="1">
            <a:off x="4998647" y="3851665"/>
            <a:ext cx="2071428" cy="96921"/>
          </a:xfrm>
          <a:custGeom>
            <a:avLst/>
            <a:gdLst>
              <a:gd name="connsiteX0" fmla="*/ 0 w 3252486"/>
              <a:gd name="connsiteY0" fmla="*/ 729732 h 729732"/>
              <a:gd name="connsiteX1" fmla="*/ 1956122 w 3252486"/>
              <a:gd name="connsiteY1" fmla="*/ 527 h 729732"/>
              <a:gd name="connsiteX2" fmla="*/ 3252486 w 3252486"/>
              <a:gd name="connsiteY2" fmla="*/ 637135 h 72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2486" h="729732">
                <a:moveTo>
                  <a:pt x="0" y="729732"/>
                </a:moveTo>
                <a:cubicBezTo>
                  <a:pt x="707020" y="372846"/>
                  <a:pt x="1414041" y="15960"/>
                  <a:pt x="1956122" y="527"/>
                </a:cubicBezTo>
                <a:cubicBezTo>
                  <a:pt x="2498203" y="-14906"/>
                  <a:pt x="2875344" y="311114"/>
                  <a:pt x="3252486" y="637135"/>
                </a:cubicBezTo>
              </a:path>
            </a:pathLst>
          </a:custGeom>
          <a:noFill/>
          <a:ln w="19050">
            <a:solidFill>
              <a:schemeClr val="bg1">
                <a:lumMod val="75000"/>
              </a:schemeClr>
            </a:solidFill>
            <a:prstDash val="dash"/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DF4A63B2-D7A4-4160-97FD-DA86DF9FCE25}"/>
              </a:ext>
            </a:extLst>
          </p:cNvPr>
          <p:cNvSpPr/>
          <p:nvPr/>
        </p:nvSpPr>
        <p:spPr>
          <a:xfrm>
            <a:off x="4643127" y="2909543"/>
            <a:ext cx="2082142" cy="60504"/>
          </a:xfrm>
          <a:custGeom>
            <a:avLst/>
            <a:gdLst>
              <a:gd name="connsiteX0" fmla="*/ 0 w 3252486"/>
              <a:gd name="connsiteY0" fmla="*/ 729732 h 729732"/>
              <a:gd name="connsiteX1" fmla="*/ 1956122 w 3252486"/>
              <a:gd name="connsiteY1" fmla="*/ 527 h 729732"/>
              <a:gd name="connsiteX2" fmla="*/ 3252486 w 3252486"/>
              <a:gd name="connsiteY2" fmla="*/ 637135 h 72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2486" h="729732">
                <a:moveTo>
                  <a:pt x="0" y="729732"/>
                </a:moveTo>
                <a:cubicBezTo>
                  <a:pt x="707020" y="372846"/>
                  <a:pt x="1414041" y="15960"/>
                  <a:pt x="1956122" y="527"/>
                </a:cubicBezTo>
                <a:cubicBezTo>
                  <a:pt x="2498203" y="-14906"/>
                  <a:pt x="2875344" y="311114"/>
                  <a:pt x="3252486" y="637135"/>
                </a:cubicBezTo>
              </a:path>
            </a:pathLst>
          </a:custGeom>
          <a:noFill/>
          <a:ln w="19050">
            <a:solidFill>
              <a:schemeClr val="bg1">
                <a:lumMod val="75000"/>
              </a:schemeClr>
            </a:solidFill>
            <a:prstDash val="dash"/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5BC5D52-E92A-4081-AFDF-E257D0053D04}"/>
              </a:ext>
            </a:extLst>
          </p:cNvPr>
          <p:cNvSpPr txBox="1"/>
          <p:nvPr/>
        </p:nvSpPr>
        <p:spPr>
          <a:xfrm>
            <a:off x="3816043" y="455872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Rank 0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E0F5B112-3575-4C8E-A012-83FB906AB5B3}"/>
              </a:ext>
            </a:extLst>
          </p:cNvPr>
          <p:cNvSpPr txBox="1"/>
          <p:nvPr/>
        </p:nvSpPr>
        <p:spPr>
          <a:xfrm>
            <a:off x="6305556" y="455872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Rank 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7693EA0-DF1F-4E2C-93AF-6B3CCBA934F4}"/>
              </a:ext>
            </a:extLst>
          </p:cNvPr>
          <p:cNvSpPr txBox="1"/>
          <p:nvPr/>
        </p:nvSpPr>
        <p:spPr>
          <a:xfrm>
            <a:off x="3372486" y="23213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124E7A73-56C7-47EF-A569-FAF5BC6E0B5B}"/>
              </a:ext>
            </a:extLst>
          </p:cNvPr>
          <p:cNvSpPr txBox="1"/>
          <p:nvPr/>
        </p:nvSpPr>
        <p:spPr>
          <a:xfrm>
            <a:off x="4624443" y="36545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CF8C1BC9-F8FE-4BB7-9D06-77137119892D}"/>
              </a:ext>
            </a:extLst>
          </p:cNvPr>
          <p:cNvSpPr txBox="1"/>
          <p:nvPr/>
        </p:nvSpPr>
        <p:spPr>
          <a:xfrm>
            <a:off x="4279763" y="28245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BA560B6-020A-4AB3-953B-4AEA42F7D982}"/>
              </a:ext>
            </a:extLst>
          </p:cNvPr>
          <p:cNvSpPr txBox="1"/>
          <p:nvPr/>
        </p:nvSpPr>
        <p:spPr>
          <a:xfrm>
            <a:off x="5876342" y="22986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2AF9CF0-7FE0-4D96-A728-EC8DBA6B7560}"/>
              </a:ext>
            </a:extLst>
          </p:cNvPr>
          <p:cNvSpPr txBox="1"/>
          <p:nvPr/>
        </p:nvSpPr>
        <p:spPr>
          <a:xfrm>
            <a:off x="7128299" y="36318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D9775ADF-330E-400E-B17F-B4B125B62838}"/>
              </a:ext>
            </a:extLst>
          </p:cNvPr>
          <p:cNvSpPr txBox="1"/>
          <p:nvPr/>
        </p:nvSpPr>
        <p:spPr>
          <a:xfrm>
            <a:off x="6783619" y="28018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5DCC1B8F-8190-4B03-8E1C-744DBB46401E}"/>
              </a:ext>
            </a:extLst>
          </p:cNvPr>
          <p:cNvCxnSpPr>
            <a:cxnSpLocks/>
          </p:cNvCxnSpPr>
          <p:nvPr/>
        </p:nvCxnSpPr>
        <p:spPr>
          <a:xfrm>
            <a:off x="1029608" y="5608476"/>
            <a:ext cx="673321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Box 237">
            <a:extLst>
              <a:ext uri="{FF2B5EF4-FFF2-40B4-BE49-F238E27FC236}">
                <a16:creationId xmlns:a16="http://schemas.microsoft.com/office/drawing/2014/main" id="{CCFD69C4-1A88-4F55-9170-88A60CB4E986}"/>
              </a:ext>
            </a:extLst>
          </p:cNvPr>
          <p:cNvSpPr txBox="1"/>
          <p:nvPr/>
        </p:nvSpPr>
        <p:spPr>
          <a:xfrm>
            <a:off x="1864410" y="5381615"/>
            <a:ext cx="1358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MPI Calls</a:t>
            </a:r>
          </a:p>
        </p:txBody>
      </p: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CD9DFB-142E-4E56-8589-9A9120489CC5}"/>
              </a:ext>
            </a:extLst>
          </p:cNvPr>
          <p:cNvCxnSpPr>
            <a:cxnSpLocks/>
          </p:cNvCxnSpPr>
          <p:nvPr/>
        </p:nvCxnSpPr>
        <p:spPr>
          <a:xfrm>
            <a:off x="3804397" y="5608476"/>
            <a:ext cx="577009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3CCFD485-18AF-460E-B762-382643E41C22}"/>
              </a:ext>
            </a:extLst>
          </p:cNvPr>
          <p:cNvSpPr txBox="1"/>
          <p:nvPr/>
        </p:nvSpPr>
        <p:spPr>
          <a:xfrm>
            <a:off x="4510423" y="5377643"/>
            <a:ext cx="2970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Dependency Injection</a:t>
            </a:r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2BA4E651-FD80-4E6B-B074-ACCB00D82E1E}"/>
              </a:ext>
            </a:extLst>
          </p:cNvPr>
          <p:cNvSpPr/>
          <p:nvPr/>
        </p:nvSpPr>
        <p:spPr>
          <a:xfrm>
            <a:off x="4514219" y="6598448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E978CE76-2FFD-4CDC-AE0C-C6750B7A1390}"/>
              </a:ext>
            </a:extLst>
          </p:cNvPr>
          <p:cNvSpPr/>
          <p:nvPr/>
        </p:nvSpPr>
        <p:spPr>
          <a:xfrm>
            <a:off x="4990710" y="6598448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159B0CA4-E714-4021-8787-5484567D46A5}"/>
              </a:ext>
            </a:extLst>
          </p:cNvPr>
          <p:cNvSpPr/>
          <p:nvPr/>
        </p:nvSpPr>
        <p:spPr>
          <a:xfrm>
            <a:off x="5467201" y="6598448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6ED385A2-CBC3-47BB-BA19-5673ED032A02}"/>
              </a:ext>
            </a:extLst>
          </p:cNvPr>
          <p:cNvSpPr/>
          <p:nvPr/>
        </p:nvSpPr>
        <p:spPr>
          <a:xfrm>
            <a:off x="5941899" y="6586873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AB4D2338-40EE-4963-ADAA-720621A0DA85}"/>
              </a:ext>
            </a:extLst>
          </p:cNvPr>
          <p:cNvSpPr/>
          <p:nvPr/>
        </p:nvSpPr>
        <p:spPr>
          <a:xfrm>
            <a:off x="6418390" y="6586873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06C39751-7AF5-468D-BD32-EEA857A32E04}"/>
              </a:ext>
            </a:extLst>
          </p:cNvPr>
          <p:cNvSpPr/>
          <p:nvPr/>
        </p:nvSpPr>
        <p:spPr>
          <a:xfrm>
            <a:off x="6894881" y="6586873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DB2FA66B-0B6D-4D78-8EFE-9A14C39A2B16}"/>
              </a:ext>
            </a:extLst>
          </p:cNvPr>
          <p:cNvSpPr/>
          <p:nvPr/>
        </p:nvSpPr>
        <p:spPr>
          <a:xfrm>
            <a:off x="7369579" y="6586873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A5C9724-ACD0-4143-82BC-231781712F11}"/>
              </a:ext>
            </a:extLst>
          </p:cNvPr>
          <p:cNvSpPr txBox="1"/>
          <p:nvPr/>
        </p:nvSpPr>
        <p:spPr>
          <a:xfrm>
            <a:off x="6443390" y="65766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C719AE78-60FF-4122-A7B1-AF635CF7B7D4}"/>
              </a:ext>
            </a:extLst>
          </p:cNvPr>
          <p:cNvSpPr/>
          <p:nvPr/>
        </p:nvSpPr>
        <p:spPr>
          <a:xfrm>
            <a:off x="4514219" y="7212670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1C6DD275-C63F-4CCF-8386-7279FE138A01}"/>
              </a:ext>
            </a:extLst>
          </p:cNvPr>
          <p:cNvSpPr/>
          <p:nvPr/>
        </p:nvSpPr>
        <p:spPr>
          <a:xfrm>
            <a:off x="4990710" y="7212670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07F89215-A06E-40E0-B045-6F4AC314BD8B}"/>
              </a:ext>
            </a:extLst>
          </p:cNvPr>
          <p:cNvSpPr/>
          <p:nvPr/>
        </p:nvSpPr>
        <p:spPr>
          <a:xfrm>
            <a:off x="5467201" y="7212670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0620381E-F99B-4616-9B4F-97912C12242A}"/>
              </a:ext>
            </a:extLst>
          </p:cNvPr>
          <p:cNvSpPr/>
          <p:nvPr/>
        </p:nvSpPr>
        <p:spPr>
          <a:xfrm>
            <a:off x="5941899" y="7201095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BD5AF21E-80E8-4379-A007-3FAEC9DCD2D5}"/>
              </a:ext>
            </a:extLst>
          </p:cNvPr>
          <p:cNvSpPr/>
          <p:nvPr/>
        </p:nvSpPr>
        <p:spPr>
          <a:xfrm>
            <a:off x="6418390" y="7201095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E5A5A9FA-C863-4792-B86C-0159E23F852B}"/>
              </a:ext>
            </a:extLst>
          </p:cNvPr>
          <p:cNvSpPr/>
          <p:nvPr/>
        </p:nvSpPr>
        <p:spPr>
          <a:xfrm>
            <a:off x="6894881" y="7201095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96FB513-8BC8-4564-BA7D-A0817626C976}"/>
              </a:ext>
            </a:extLst>
          </p:cNvPr>
          <p:cNvSpPr/>
          <p:nvPr/>
        </p:nvSpPr>
        <p:spPr>
          <a:xfrm>
            <a:off x="7369579" y="7201095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97F2E75F-0211-4609-BDC1-0B4CC607F0A2}"/>
              </a:ext>
            </a:extLst>
          </p:cNvPr>
          <p:cNvCxnSpPr/>
          <p:nvPr/>
        </p:nvCxnSpPr>
        <p:spPr>
          <a:xfrm>
            <a:off x="8099394" y="6736816"/>
            <a:ext cx="42033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0F93C206-F386-4A57-B362-A05138FB19DE}"/>
              </a:ext>
            </a:extLst>
          </p:cNvPr>
          <p:cNvCxnSpPr/>
          <p:nvPr/>
        </p:nvCxnSpPr>
        <p:spPr>
          <a:xfrm>
            <a:off x="8099394" y="7374187"/>
            <a:ext cx="42033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>
            <a:extLst>
              <a:ext uri="{FF2B5EF4-FFF2-40B4-BE49-F238E27FC236}">
                <a16:creationId xmlns:a16="http://schemas.microsoft.com/office/drawing/2014/main" id="{9704A1D3-998B-4BB0-A789-4D4BA745B475}"/>
              </a:ext>
            </a:extLst>
          </p:cNvPr>
          <p:cNvSpPr txBox="1"/>
          <p:nvPr/>
        </p:nvSpPr>
        <p:spPr>
          <a:xfrm>
            <a:off x="1512894" y="6530493"/>
            <a:ext cx="2589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Rank 0 Task Queue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776119CF-B070-4B52-872B-4121741E5DEC}"/>
              </a:ext>
            </a:extLst>
          </p:cNvPr>
          <p:cNvSpPr txBox="1"/>
          <p:nvPr/>
        </p:nvSpPr>
        <p:spPr>
          <a:xfrm>
            <a:off x="1456420" y="7143354"/>
            <a:ext cx="2589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Rank 1 Task Queue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A33A169A-2C30-4F68-B626-96BB23A12B79}"/>
              </a:ext>
            </a:extLst>
          </p:cNvPr>
          <p:cNvSpPr txBox="1"/>
          <p:nvPr/>
        </p:nvSpPr>
        <p:spPr>
          <a:xfrm>
            <a:off x="8731159" y="6501769"/>
            <a:ext cx="129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Executor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CD3E5BBD-D9B3-44A3-82A3-4D047352FB86}"/>
              </a:ext>
            </a:extLst>
          </p:cNvPr>
          <p:cNvSpPr txBox="1"/>
          <p:nvPr/>
        </p:nvSpPr>
        <p:spPr>
          <a:xfrm>
            <a:off x="8724988" y="7099911"/>
            <a:ext cx="129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Executor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07DC806B-774E-4443-9DD2-8F21DAC1EA1A}"/>
              </a:ext>
            </a:extLst>
          </p:cNvPr>
          <p:cNvSpPr/>
          <p:nvPr/>
        </p:nvSpPr>
        <p:spPr>
          <a:xfrm rot="922352">
            <a:off x="4645250" y="3394550"/>
            <a:ext cx="2341960" cy="45719"/>
          </a:xfrm>
          <a:custGeom>
            <a:avLst/>
            <a:gdLst>
              <a:gd name="connsiteX0" fmla="*/ 0 w 3252486"/>
              <a:gd name="connsiteY0" fmla="*/ 729732 h 729732"/>
              <a:gd name="connsiteX1" fmla="*/ 1956122 w 3252486"/>
              <a:gd name="connsiteY1" fmla="*/ 527 h 729732"/>
              <a:gd name="connsiteX2" fmla="*/ 3252486 w 3252486"/>
              <a:gd name="connsiteY2" fmla="*/ 637135 h 72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2486" h="729732">
                <a:moveTo>
                  <a:pt x="0" y="729732"/>
                </a:moveTo>
                <a:cubicBezTo>
                  <a:pt x="707020" y="372846"/>
                  <a:pt x="1414041" y="15960"/>
                  <a:pt x="1956122" y="527"/>
                </a:cubicBezTo>
                <a:cubicBezTo>
                  <a:pt x="2498203" y="-14906"/>
                  <a:pt x="2875344" y="311114"/>
                  <a:pt x="3252486" y="637135"/>
                </a:cubicBezTo>
              </a:path>
            </a:pathLst>
          </a:custGeom>
          <a:noFill/>
          <a:ln w="19050">
            <a:solidFill>
              <a:srgbClr val="00B0F0"/>
            </a:solidFill>
            <a:prstDash val="solid"/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Badge Cross">
            <a:extLst>
              <a:ext uri="{FF2B5EF4-FFF2-40B4-BE49-F238E27FC236}">
                <a16:creationId xmlns:a16="http://schemas.microsoft.com/office/drawing/2014/main" id="{383BBFDD-C014-4E6E-83F9-D620C588A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1288" y="289995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49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Oval 90">
            <a:extLst>
              <a:ext uri="{FF2B5EF4-FFF2-40B4-BE49-F238E27FC236}">
                <a16:creationId xmlns:a16="http://schemas.microsoft.com/office/drawing/2014/main" id="{19FC2366-A373-48BC-98F7-98E044795E64}"/>
              </a:ext>
            </a:extLst>
          </p:cNvPr>
          <p:cNvSpPr/>
          <p:nvPr/>
        </p:nvSpPr>
        <p:spPr>
          <a:xfrm>
            <a:off x="1532117" y="1422020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A3F9D991-871F-4E77-835F-89492B78B03E}"/>
              </a:ext>
            </a:extLst>
          </p:cNvPr>
          <p:cNvSpPr/>
          <p:nvPr/>
        </p:nvSpPr>
        <p:spPr>
          <a:xfrm>
            <a:off x="731798" y="2257590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CEEBF22F-FD8A-4E8F-ABD4-3639752B6950}"/>
              </a:ext>
            </a:extLst>
          </p:cNvPr>
          <p:cNvSpPr/>
          <p:nvPr/>
        </p:nvSpPr>
        <p:spPr>
          <a:xfrm>
            <a:off x="1996180" y="3579824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81BE9453-35A4-4ADC-98F6-A1CFEA2D9706}"/>
              </a:ext>
            </a:extLst>
          </p:cNvPr>
          <p:cNvSpPr/>
          <p:nvPr/>
        </p:nvSpPr>
        <p:spPr>
          <a:xfrm>
            <a:off x="2293990" y="2257590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2FCD8F57-8F2C-4251-AE8F-29894D40126D}"/>
              </a:ext>
            </a:extLst>
          </p:cNvPr>
          <p:cNvSpPr/>
          <p:nvPr/>
        </p:nvSpPr>
        <p:spPr>
          <a:xfrm>
            <a:off x="906251" y="3216517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52EED2-E729-4B62-9CF4-261A3425B55D}"/>
              </a:ext>
            </a:extLst>
          </p:cNvPr>
          <p:cNvCxnSpPr/>
          <p:nvPr/>
        </p:nvCxnSpPr>
        <p:spPr>
          <a:xfrm>
            <a:off x="1706570" y="914400"/>
            <a:ext cx="0" cy="5076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858519B-B887-460B-9F38-C3BD21D53689}"/>
              </a:ext>
            </a:extLst>
          </p:cNvPr>
          <p:cNvCxnSpPr>
            <a:cxnSpLocks/>
            <a:stCxn id="91" idx="3"/>
            <a:endCxn id="92" idx="7"/>
          </p:cNvCxnSpPr>
          <p:nvPr/>
        </p:nvCxnSpPr>
        <p:spPr>
          <a:xfrm flipH="1">
            <a:off x="1029608" y="1719830"/>
            <a:ext cx="553605" cy="5888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558F840-CABD-424F-BFB3-D31EB40273EC}"/>
              </a:ext>
            </a:extLst>
          </p:cNvPr>
          <p:cNvCxnSpPr>
            <a:cxnSpLocks/>
            <a:stCxn id="91" idx="5"/>
            <a:endCxn id="98" idx="1"/>
          </p:cNvCxnSpPr>
          <p:nvPr/>
        </p:nvCxnSpPr>
        <p:spPr>
          <a:xfrm>
            <a:off x="1829927" y="1719830"/>
            <a:ext cx="515159" cy="5888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116523AC-C8E4-416C-B5DE-103AA2E8993E}"/>
              </a:ext>
            </a:extLst>
          </p:cNvPr>
          <p:cNvCxnSpPr>
            <a:cxnSpLocks/>
            <a:stCxn id="92" idx="5"/>
            <a:endCxn id="97" idx="1"/>
          </p:cNvCxnSpPr>
          <p:nvPr/>
        </p:nvCxnSpPr>
        <p:spPr>
          <a:xfrm>
            <a:off x="1029608" y="2555400"/>
            <a:ext cx="1017668" cy="10755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1AF9D2BF-08BA-46E8-ADF8-89B762AEFDAA}"/>
              </a:ext>
            </a:extLst>
          </p:cNvPr>
          <p:cNvCxnSpPr>
            <a:cxnSpLocks/>
            <a:stCxn id="98" idx="4"/>
            <a:endCxn id="97" idx="0"/>
          </p:cNvCxnSpPr>
          <p:nvPr/>
        </p:nvCxnSpPr>
        <p:spPr>
          <a:xfrm flipH="1">
            <a:off x="2170633" y="2606496"/>
            <a:ext cx="297810" cy="9733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CD87D0E-A88D-4CA4-9E9D-0612926A692B}"/>
              </a:ext>
            </a:extLst>
          </p:cNvPr>
          <p:cNvCxnSpPr>
            <a:cxnSpLocks/>
            <a:stCxn id="92" idx="4"/>
            <a:endCxn id="99" idx="0"/>
          </p:cNvCxnSpPr>
          <p:nvPr/>
        </p:nvCxnSpPr>
        <p:spPr>
          <a:xfrm>
            <a:off x="906251" y="2606496"/>
            <a:ext cx="174453" cy="61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3" name="Oval 122">
            <a:extLst>
              <a:ext uri="{FF2B5EF4-FFF2-40B4-BE49-F238E27FC236}">
                <a16:creationId xmlns:a16="http://schemas.microsoft.com/office/drawing/2014/main" id="{EC83EC50-06A8-431A-AFB7-E36054CCC405}"/>
              </a:ext>
            </a:extLst>
          </p:cNvPr>
          <p:cNvSpPr/>
          <p:nvPr/>
        </p:nvSpPr>
        <p:spPr>
          <a:xfrm>
            <a:off x="1651374" y="2744254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B002D56D-D38F-4262-8DEC-D4C2069AB5E8}"/>
              </a:ext>
            </a:extLst>
          </p:cNvPr>
          <p:cNvCxnSpPr>
            <a:cxnSpLocks/>
            <a:stCxn id="98" idx="3"/>
            <a:endCxn id="123" idx="7"/>
          </p:cNvCxnSpPr>
          <p:nvPr/>
        </p:nvCxnSpPr>
        <p:spPr>
          <a:xfrm flipH="1">
            <a:off x="1949184" y="2555400"/>
            <a:ext cx="395902" cy="2399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7AF14A37-B6FB-4C47-B11C-70ED81D5AED7}"/>
              </a:ext>
            </a:extLst>
          </p:cNvPr>
          <p:cNvCxnSpPr>
            <a:cxnSpLocks/>
            <a:stCxn id="123" idx="3"/>
            <a:endCxn id="99" idx="7"/>
          </p:cNvCxnSpPr>
          <p:nvPr/>
        </p:nvCxnSpPr>
        <p:spPr>
          <a:xfrm flipH="1">
            <a:off x="1204061" y="3042064"/>
            <a:ext cx="498409" cy="2255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577ED915-0395-44A9-A8E8-06C79294BE3F}"/>
              </a:ext>
            </a:extLst>
          </p:cNvPr>
          <p:cNvSpPr/>
          <p:nvPr/>
        </p:nvSpPr>
        <p:spPr>
          <a:xfrm>
            <a:off x="1408760" y="4016066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8BAD9B8F-4A1A-4FD5-85DE-841D615518D2}"/>
              </a:ext>
            </a:extLst>
          </p:cNvPr>
          <p:cNvCxnSpPr>
            <a:cxnSpLocks/>
          </p:cNvCxnSpPr>
          <p:nvPr/>
        </p:nvCxnSpPr>
        <p:spPr>
          <a:xfrm>
            <a:off x="1133742" y="3545447"/>
            <a:ext cx="379152" cy="5017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44BF9F39-6CAB-4E6C-AF38-932C88BD31D3}"/>
              </a:ext>
            </a:extLst>
          </p:cNvPr>
          <p:cNvCxnSpPr>
            <a:cxnSpLocks/>
            <a:stCxn id="97" idx="3"/>
            <a:endCxn id="137" idx="7"/>
          </p:cNvCxnSpPr>
          <p:nvPr/>
        </p:nvCxnSpPr>
        <p:spPr>
          <a:xfrm flipH="1">
            <a:off x="1706570" y="3877634"/>
            <a:ext cx="340706" cy="1895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BBCEAD61-7030-41D0-80F5-20C6287AD4AD}"/>
              </a:ext>
            </a:extLst>
          </p:cNvPr>
          <p:cNvCxnSpPr/>
          <p:nvPr/>
        </p:nvCxnSpPr>
        <p:spPr>
          <a:xfrm>
            <a:off x="1578659" y="4364972"/>
            <a:ext cx="0" cy="5076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3" name="Oval 142">
            <a:extLst>
              <a:ext uri="{FF2B5EF4-FFF2-40B4-BE49-F238E27FC236}">
                <a16:creationId xmlns:a16="http://schemas.microsoft.com/office/drawing/2014/main" id="{17522A5D-9633-4629-9DD2-DE8D675F946B}"/>
              </a:ext>
            </a:extLst>
          </p:cNvPr>
          <p:cNvSpPr/>
          <p:nvPr/>
        </p:nvSpPr>
        <p:spPr>
          <a:xfrm>
            <a:off x="4046360" y="1393266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13269A93-1C5C-477E-9B63-23E2FAA3B5EC}"/>
              </a:ext>
            </a:extLst>
          </p:cNvPr>
          <p:cNvSpPr/>
          <p:nvPr/>
        </p:nvSpPr>
        <p:spPr>
          <a:xfrm>
            <a:off x="3246041" y="2228836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611444D7-36FB-4099-9D11-12CCAE17F8BB}"/>
              </a:ext>
            </a:extLst>
          </p:cNvPr>
          <p:cNvSpPr/>
          <p:nvPr/>
        </p:nvSpPr>
        <p:spPr>
          <a:xfrm>
            <a:off x="4510423" y="3551070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B822E031-C4FF-4923-B9A0-F049BF40ABE5}"/>
              </a:ext>
            </a:extLst>
          </p:cNvPr>
          <p:cNvSpPr/>
          <p:nvPr/>
        </p:nvSpPr>
        <p:spPr>
          <a:xfrm>
            <a:off x="4808233" y="2228836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FE68E92A-3FC3-4280-B9E8-EA566335ED7C}"/>
              </a:ext>
            </a:extLst>
          </p:cNvPr>
          <p:cNvSpPr/>
          <p:nvPr/>
        </p:nvSpPr>
        <p:spPr>
          <a:xfrm>
            <a:off x="3420494" y="3187763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F59F8C9C-BB1A-4CE3-AB89-2CCC98C56FB3}"/>
              </a:ext>
            </a:extLst>
          </p:cNvPr>
          <p:cNvCxnSpPr/>
          <p:nvPr/>
        </p:nvCxnSpPr>
        <p:spPr>
          <a:xfrm>
            <a:off x="4220813" y="885646"/>
            <a:ext cx="0" cy="50762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8946D6CB-2BB2-46D9-8DA4-EADD340C6B25}"/>
              </a:ext>
            </a:extLst>
          </p:cNvPr>
          <p:cNvCxnSpPr>
            <a:cxnSpLocks/>
            <a:stCxn id="143" idx="3"/>
            <a:endCxn id="144" idx="7"/>
          </p:cNvCxnSpPr>
          <p:nvPr/>
        </p:nvCxnSpPr>
        <p:spPr>
          <a:xfrm flipH="1">
            <a:off x="3543851" y="1691076"/>
            <a:ext cx="553605" cy="588856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77C69789-D4E9-4C2A-BF06-9760D95E66BD}"/>
              </a:ext>
            </a:extLst>
          </p:cNvPr>
          <p:cNvCxnSpPr>
            <a:cxnSpLocks/>
            <a:stCxn id="143" idx="5"/>
            <a:endCxn id="148" idx="1"/>
          </p:cNvCxnSpPr>
          <p:nvPr/>
        </p:nvCxnSpPr>
        <p:spPr>
          <a:xfrm>
            <a:off x="4344170" y="1691076"/>
            <a:ext cx="515159" cy="588856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07AE51D8-10E9-4D72-A448-D9070A4487CC}"/>
              </a:ext>
            </a:extLst>
          </p:cNvPr>
          <p:cNvCxnSpPr>
            <a:cxnSpLocks/>
            <a:stCxn id="144" idx="5"/>
            <a:endCxn id="145" idx="1"/>
          </p:cNvCxnSpPr>
          <p:nvPr/>
        </p:nvCxnSpPr>
        <p:spPr>
          <a:xfrm>
            <a:off x="3543851" y="2526646"/>
            <a:ext cx="1017668" cy="107552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A9FC836C-6BB1-4CF7-90FB-44019148C72F}"/>
              </a:ext>
            </a:extLst>
          </p:cNvPr>
          <p:cNvCxnSpPr>
            <a:cxnSpLocks/>
            <a:stCxn id="148" idx="4"/>
            <a:endCxn id="145" idx="0"/>
          </p:cNvCxnSpPr>
          <p:nvPr/>
        </p:nvCxnSpPr>
        <p:spPr>
          <a:xfrm flipH="1">
            <a:off x="4684876" y="2577742"/>
            <a:ext cx="297810" cy="973328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0107E297-C2E2-4E34-BFCC-5202B8E69134}"/>
              </a:ext>
            </a:extLst>
          </p:cNvPr>
          <p:cNvCxnSpPr>
            <a:cxnSpLocks/>
            <a:stCxn id="144" idx="4"/>
            <a:endCxn id="151" idx="0"/>
          </p:cNvCxnSpPr>
          <p:nvPr/>
        </p:nvCxnSpPr>
        <p:spPr>
          <a:xfrm>
            <a:off x="3420494" y="2577742"/>
            <a:ext cx="174453" cy="61002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0" name="Oval 159">
            <a:extLst>
              <a:ext uri="{FF2B5EF4-FFF2-40B4-BE49-F238E27FC236}">
                <a16:creationId xmlns:a16="http://schemas.microsoft.com/office/drawing/2014/main" id="{E45F93BE-E522-4209-8D4C-30D72CCBB53B}"/>
              </a:ext>
            </a:extLst>
          </p:cNvPr>
          <p:cNvSpPr/>
          <p:nvPr/>
        </p:nvSpPr>
        <p:spPr>
          <a:xfrm>
            <a:off x="4165617" y="2715500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38CE792E-5B60-4C07-A7E4-26705AE6B8A7}"/>
              </a:ext>
            </a:extLst>
          </p:cNvPr>
          <p:cNvCxnSpPr>
            <a:cxnSpLocks/>
            <a:stCxn id="148" idx="3"/>
            <a:endCxn id="160" idx="7"/>
          </p:cNvCxnSpPr>
          <p:nvPr/>
        </p:nvCxnSpPr>
        <p:spPr>
          <a:xfrm flipH="1">
            <a:off x="4463427" y="2526646"/>
            <a:ext cx="395902" cy="23995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B4A6BCAF-D35A-48D1-B190-E9F705C6E6EF}"/>
              </a:ext>
            </a:extLst>
          </p:cNvPr>
          <p:cNvCxnSpPr>
            <a:cxnSpLocks/>
            <a:stCxn id="160" idx="3"/>
            <a:endCxn id="151" idx="7"/>
          </p:cNvCxnSpPr>
          <p:nvPr/>
        </p:nvCxnSpPr>
        <p:spPr>
          <a:xfrm flipH="1">
            <a:off x="3718304" y="3013310"/>
            <a:ext cx="498409" cy="22554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3" name="Oval 162">
            <a:extLst>
              <a:ext uri="{FF2B5EF4-FFF2-40B4-BE49-F238E27FC236}">
                <a16:creationId xmlns:a16="http://schemas.microsoft.com/office/drawing/2014/main" id="{1D59ADA0-5CD2-4EF1-948D-CA30F7697316}"/>
              </a:ext>
            </a:extLst>
          </p:cNvPr>
          <p:cNvSpPr/>
          <p:nvPr/>
        </p:nvSpPr>
        <p:spPr>
          <a:xfrm>
            <a:off x="3923003" y="3987312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9EA5CE9A-74CE-4E42-91B1-E9C0B8A181B8}"/>
              </a:ext>
            </a:extLst>
          </p:cNvPr>
          <p:cNvCxnSpPr>
            <a:cxnSpLocks/>
          </p:cNvCxnSpPr>
          <p:nvPr/>
        </p:nvCxnSpPr>
        <p:spPr>
          <a:xfrm>
            <a:off x="3647985" y="3516693"/>
            <a:ext cx="379152" cy="50173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38C83A82-CB7E-40F5-B7ED-F86AB847941B}"/>
              </a:ext>
            </a:extLst>
          </p:cNvPr>
          <p:cNvCxnSpPr>
            <a:cxnSpLocks/>
            <a:stCxn id="145" idx="3"/>
            <a:endCxn id="163" idx="7"/>
          </p:cNvCxnSpPr>
          <p:nvPr/>
        </p:nvCxnSpPr>
        <p:spPr>
          <a:xfrm flipH="1">
            <a:off x="4220813" y="3848880"/>
            <a:ext cx="340706" cy="189528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AC5EB0B7-5956-44F0-9477-A5F758773A2B}"/>
              </a:ext>
            </a:extLst>
          </p:cNvPr>
          <p:cNvCxnSpPr/>
          <p:nvPr/>
        </p:nvCxnSpPr>
        <p:spPr>
          <a:xfrm>
            <a:off x="4092902" y="4336218"/>
            <a:ext cx="0" cy="50762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5E42FEA2-DD38-4564-A7D8-EACC96661CDB}"/>
              </a:ext>
            </a:extLst>
          </p:cNvPr>
          <p:cNvSpPr/>
          <p:nvPr/>
        </p:nvSpPr>
        <p:spPr>
          <a:xfrm>
            <a:off x="1080704" y="2066506"/>
            <a:ext cx="2141770" cy="329194"/>
          </a:xfrm>
          <a:custGeom>
            <a:avLst/>
            <a:gdLst>
              <a:gd name="connsiteX0" fmla="*/ 0 w 3252486"/>
              <a:gd name="connsiteY0" fmla="*/ 729732 h 729732"/>
              <a:gd name="connsiteX1" fmla="*/ 1956122 w 3252486"/>
              <a:gd name="connsiteY1" fmla="*/ 527 h 729732"/>
              <a:gd name="connsiteX2" fmla="*/ 3252486 w 3252486"/>
              <a:gd name="connsiteY2" fmla="*/ 637135 h 72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2486" h="729732">
                <a:moveTo>
                  <a:pt x="0" y="729732"/>
                </a:moveTo>
                <a:cubicBezTo>
                  <a:pt x="707020" y="372846"/>
                  <a:pt x="1414041" y="15960"/>
                  <a:pt x="1956122" y="527"/>
                </a:cubicBezTo>
                <a:cubicBezTo>
                  <a:pt x="2498203" y="-14906"/>
                  <a:pt x="2875344" y="311114"/>
                  <a:pt x="3252486" y="637135"/>
                </a:cubicBezTo>
              </a:path>
            </a:pathLst>
          </a:custGeom>
          <a:noFill/>
          <a:ln w="19050">
            <a:prstDash val="solid"/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FC05C48F-AB08-445E-B0C7-0EFD77E16CB3}"/>
              </a:ext>
            </a:extLst>
          </p:cNvPr>
          <p:cNvSpPr/>
          <p:nvPr/>
        </p:nvSpPr>
        <p:spPr>
          <a:xfrm flipV="1">
            <a:off x="2391999" y="3768678"/>
            <a:ext cx="2071428" cy="96921"/>
          </a:xfrm>
          <a:custGeom>
            <a:avLst/>
            <a:gdLst>
              <a:gd name="connsiteX0" fmla="*/ 0 w 3252486"/>
              <a:gd name="connsiteY0" fmla="*/ 729732 h 729732"/>
              <a:gd name="connsiteX1" fmla="*/ 1956122 w 3252486"/>
              <a:gd name="connsiteY1" fmla="*/ 527 h 729732"/>
              <a:gd name="connsiteX2" fmla="*/ 3252486 w 3252486"/>
              <a:gd name="connsiteY2" fmla="*/ 637135 h 72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2486" h="729732">
                <a:moveTo>
                  <a:pt x="0" y="729732"/>
                </a:moveTo>
                <a:cubicBezTo>
                  <a:pt x="707020" y="372846"/>
                  <a:pt x="1414041" y="15960"/>
                  <a:pt x="1956122" y="527"/>
                </a:cubicBezTo>
                <a:cubicBezTo>
                  <a:pt x="2498203" y="-14906"/>
                  <a:pt x="2875344" y="311114"/>
                  <a:pt x="3252486" y="637135"/>
                </a:cubicBezTo>
              </a:path>
            </a:pathLst>
          </a:custGeom>
          <a:noFill/>
          <a:ln w="19050">
            <a:prstDash val="solid"/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DF4A63B2-D7A4-4160-97FD-DA86DF9FCE25}"/>
              </a:ext>
            </a:extLst>
          </p:cNvPr>
          <p:cNvSpPr/>
          <p:nvPr/>
        </p:nvSpPr>
        <p:spPr>
          <a:xfrm>
            <a:off x="2036479" y="2826556"/>
            <a:ext cx="2082142" cy="60504"/>
          </a:xfrm>
          <a:custGeom>
            <a:avLst/>
            <a:gdLst>
              <a:gd name="connsiteX0" fmla="*/ 0 w 3252486"/>
              <a:gd name="connsiteY0" fmla="*/ 729732 h 729732"/>
              <a:gd name="connsiteX1" fmla="*/ 1956122 w 3252486"/>
              <a:gd name="connsiteY1" fmla="*/ 527 h 729732"/>
              <a:gd name="connsiteX2" fmla="*/ 3252486 w 3252486"/>
              <a:gd name="connsiteY2" fmla="*/ 637135 h 72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2486" h="729732">
                <a:moveTo>
                  <a:pt x="0" y="729732"/>
                </a:moveTo>
                <a:cubicBezTo>
                  <a:pt x="707020" y="372846"/>
                  <a:pt x="1414041" y="15960"/>
                  <a:pt x="1956122" y="527"/>
                </a:cubicBezTo>
                <a:cubicBezTo>
                  <a:pt x="2498203" y="-14906"/>
                  <a:pt x="2875344" y="311114"/>
                  <a:pt x="3252486" y="637135"/>
                </a:cubicBezTo>
              </a:path>
            </a:pathLst>
          </a:custGeom>
          <a:noFill/>
          <a:ln w="19050">
            <a:prstDash val="solid"/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5BC5D52-E92A-4081-AFDF-E257D0053D04}"/>
              </a:ext>
            </a:extLst>
          </p:cNvPr>
          <p:cNvSpPr txBox="1"/>
          <p:nvPr/>
        </p:nvSpPr>
        <p:spPr>
          <a:xfrm>
            <a:off x="1209395" y="372885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Rank 0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E0F5B112-3575-4C8E-A012-83FB906AB5B3}"/>
              </a:ext>
            </a:extLst>
          </p:cNvPr>
          <p:cNvSpPr txBox="1"/>
          <p:nvPr/>
        </p:nvSpPr>
        <p:spPr>
          <a:xfrm>
            <a:off x="3698908" y="372885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Rank 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7693EA0-DF1F-4E2C-93AF-6B3CCBA934F4}"/>
              </a:ext>
            </a:extLst>
          </p:cNvPr>
          <p:cNvSpPr txBox="1"/>
          <p:nvPr/>
        </p:nvSpPr>
        <p:spPr>
          <a:xfrm>
            <a:off x="765838" y="22384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124E7A73-56C7-47EF-A569-FAF5BC6E0B5B}"/>
              </a:ext>
            </a:extLst>
          </p:cNvPr>
          <p:cNvSpPr txBox="1"/>
          <p:nvPr/>
        </p:nvSpPr>
        <p:spPr>
          <a:xfrm>
            <a:off x="2017795" y="3571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CF8C1BC9-F8FE-4BB7-9D06-77137119892D}"/>
              </a:ext>
            </a:extLst>
          </p:cNvPr>
          <p:cNvSpPr txBox="1"/>
          <p:nvPr/>
        </p:nvSpPr>
        <p:spPr>
          <a:xfrm>
            <a:off x="1673115" y="27415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BA560B6-020A-4AB3-953B-4AEA42F7D982}"/>
              </a:ext>
            </a:extLst>
          </p:cNvPr>
          <p:cNvSpPr txBox="1"/>
          <p:nvPr/>
        </p:nvSpPr>
        <p:spPr>
          <a:xfrm>
            <a:off x="3269694" y="2215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2AF9CF0-7FE0-4D96-A728-EC8DBA6B7560}"/>
              </a:ext>
            </a:extLst>
          </p:cNvPr>
          <p:cNvSpPr txBox="1"/>
          <p:nvPr/>
        </p:nvSpPr>
        <p:spPr>
          <a:xfrm>
            <a:off x="4521651" y="35488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D9775ADF-330E-400E-B17F-B4B125B62838}"/>
              </a:ext>
            </a:extLst>
          </p:cNvPr>
          <p:cNvSpPr txBox="1"/>
          <p:nvPr/>
        </p:nvSpPr>
        <p:spPr>
          <a:xfrm>
            <a:off x="4176971" y="27188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DBF604DE-793F-40DA-893D-25322B9820D9}"/>
              </a:ext>
            </a:extLst>
          </p:cNvPr>
          <p:cNvGrpSpPr/>
          <p:nvPr/>
        </p:nvGrpSpPr>
        <p:grpSpPr>
          <a:xfrm>
            <a:off x="7332673" y="372885"/>
            <a:ext cx="4425341" cy="4499707"/>
            <a:chOff x="6629708" y="372885"/>
            <a:chExt cx="4425341" cy="4499707"/>
          </a:xfrm>
        </p:grpSpPr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8E54553D-6849-4915-83BE-D0D5242957CE}"/>
                </a:ext>
              </a:extLst>
            </p:cNvPr>
            <p:cNvSpPr/>
            <p:nvPr/>
          </p:nvSpPr>
          <p:spPr>
            <a:xfrm>
              <a:off x="7430027" y="1422020"/>
              <a:ext cx="348906" cy="348906"/>
            </a:xfrm>
            <a:prstGeom prst="ellipse">
              <a:avLst/>
            </a:prstGeom>
            <a:solidFill>
              <a:srgbClr val="FFC00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9399A1A4-F262-40A6-8524-EADC8BA95E2A}"/>
                </a:ext>
              </a:extLst>
            </p:cNvPr>
            <p:cNvSpPr/>
            <p:nvPr/>
          </p:nvSpPr>
          <p:spPr>
            <a:xfrm>
              <a:off x="6629708" y="2257590"/>
              <a:ext cx="348906" cy="348906"/>
            </a:xfrm>
            <a:prstGeom prst="ellipse">
              <a:avLst/>
            </a:prstGeom>
            <a:solidFill>
              <a:srgbClr val="FFC00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BFF63F6-5CB2-40D6-B356-DE294735CF76}"/>
                </a:ext>
              </a:extLst>
            </p:cNvPr>
            <p:cNvSpPr/>
            <p:nvPr/>
          </p:nvSpPr>
          <p:spPr>
            <a:xfrm>
              <a:off x="7894090" y="3579824"/>
              <a:ext cx="348906" cy="348906"/>
            </a:xfrm>
            <a:prstGeom prst="ellipse">
              <a:avLst/>
            </a:prstGeom>
            <a:solidFill>
              <a:srgbClr val="FFC00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9CB3E2-7C21-4467-9088-0EC60A6A372A}"/>
                </a:ext>
              </a:extLst>
            </p:cNvPr>
            <p:cNvSpPr/>
            <p:nvPr/>
          </p:nvSpPr>
          <p:spPr>
            <a:xfrm>
              <a:off x="8191900" y="2257590"/>
              <a:ext cx="348906" cy="348906"/>
            </a:xfrm>
            <a:prstGeom prst="ellipse">
              <a:avLst/>
            </a:prstGeom>
            <a:solidFill>
              <a:srgbClr val="FFC00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B5303CA1-C533-4262-B05F-9B20E5AB1A59}"/>
                </a:ext>
              </a:extLst>
            </p:cNvPr>
            <p:cNvSpPr/>
            <p:nvPr/>
          </p:nvSpPr>
          <p:spPr>
            <a:xfrm>
              <a:off x="6804161" y="3216517"/>
              <a:ext cx="348906" cy="348906"/>
            </a:xfrm>
            <a:prstGeom prst="ellipse">
              <a:avLst/>
            </a:prstGeom>
            <a:solidFill>
              <a:srgbClr val="FFC00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F12881AE-3B12-404D-9B86-CB5326DDC7FE}"/>
                </a:ext>
              </a:extLst>
            </p:cNvPr>
            <p:cNvCxnSpPr/>
            <p:nvPr/>
          </p:nvCxnSpPr>
          <p:spPr>
            <a:xfrm>
              <a:off x="7604480" y="914400"/>
              <a:ext cx="0" cy="5076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799BC4CB-5D37-4C58-A89C-C266BE4E76FC}"/>
                </a:ext>
              </a:extLst>
            </p:cNvPr>
            <p:cNvCxnSpPr>
              <a:cxnSpLocks/>
              <a:stCxn id="176" idx="3"/>
              <a:endCxn id="177" idx="7"/>
            </p:cNvCxnSpPr>
            <p:nvPr/>
          </p:nvCxnSpPr>
          <p:spPr>
            <a:xfrm flipH="1">
              <a:off x="6927518" y="1719830"/>
              <a:ext cx="553605" cy="58885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14BC1DF3-EB51-484B-9BF8-A4FE47EC6865}"/>
                </a:ext>
              </a:extLst>
            </p:cNvPr>
            <p:cNvCxnSpPr>
              <a:cxnSpLocks/>
              <a:stCxn id="176" idx="5"/>
              <a:endCxn id="179" idx="1"/>
            </p:cNvCxnSpPr>
            <p:nvPr/>
          </p:nvCxnSpPr>
          <p:spPr>
            <a:xfrm>
              <a:off x="7727837" y="1719830"/>
              <a:ext cx="515159" cy="58885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88E0E48A-7DF7-463F-9C68-D4E22AC97A32}"/>
                </a:ext>
              </a:extLst>
            </p:cNvPr>
            <p:cNvCxnSpPr>
              <a:cxnSpLocks/>
              <a:stCxn id="177" idx="5"/>
              <a:endCxn id="178" idx="1"/>
            </p:cNvCxnSpPr>
            <p:nvPr/>
          </p:nvCxnSpPr>
          <p:spPr>
            <a:xfrm>
              <a:off x="6927518" y="2555400"/>
              <a:ext cx="1017668" cy="10755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2036F7A9-FEE8-4906-9135-7CE4C1DC42CA}"/>
                </a:ext>
              </a:extLst>
            </p:cNvPr>
            <p:cNvCxnSpPr>
              <a:cxnSpLocks/>
              <a:stCxn id="179" idx="4"/>
              <a:endCxn id="178" idx="0"/>
            </p:cNvCxnSpPr>
            <p:nvPr/>
          </p:nvCxnSpPr>
          <p:spPr>
            <a:xfrm flipH="1">
              <a:off x="8068543" y="2606496"/>
              <a:ext cx="297810" cy="97332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8D4051C2-CEF7-4DE8-83BC-2C6067D861B2}"/>
                </a:ext>
              </a:extLst>
            </p:cNvPr>
            <p:cNvCxnSpPr>
              <a:cxnSpLocks/>
              <a:stCxn id="177" idx="4"/>
              <a:endCxn id="180" idx="0"/>
            </p:cNvCxnSpPr>
            <p:nvPr/>
          </p:nvCxnSpPr>
          <p:spPr>
            <a:xfrm>
              <a:off x="6804161" y="2606496"/>
              <a:ext cx="174453" cy="61002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B4B1DF1E-DB04-40CC-9919-68CD1DF35837}"/>
                </a:ext>
              </a:extLst>
            </p:cNvPr>
            <p:cNvSpPr/>
            <p:nvPr/>
          </p:nvSpPr>
          <p:spPr>
            <a:xfrm>
              <a:off x="7549284" y="2744254"/>
              <a:ext cx="348906" cy="348906"/>
            </a:xfrm>
            <a:prstGeom prst="ellipse">
              <a:avLst/>
            </a:prstGeom>
            <a:solidFill>
              <a:srgbClr val="FFC00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DA3E544F-55F2-49E3-9888-E8C59F0C6FE9}"/>
                </a:ext>
              </a:extLst>
            </p:cNvPr>
            <p:cNvCxnSpPr>
              <a:cxnSpLocks/>
              <a:stCxn id="179" idx="3"/>
              <a:endCxn id="187" idx="7"/>
            </p:cNvCxnSpPr>
            <p:nvPr/>
          </p:nvCxnSpPr>
          <p:spPr>
            <a:xfrm flipH="1">
              <a:off x="7847094" y="2555400"/>
              <a:ext cx="395902" cy="23995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48FB4291-345D-4AB6-8067-1EB33C8596D4}"/>
                </a:ext>
              </a:extLst>
            </p:cNvPr>
            <p:cNvCxnSpPr>
              <a:cxnSpLocks/>
              <a:stCxn id="187" idx="3"/>
              <a:endCxn id="180" idx="7"/>
            </p:cNvCxnSpPr>
            <p:nvPr/>
          </p:nvCxnSpPr>
          <p:spPr>
            <a:xfrm flipH="1">
              <a:off x="7101971" y="3042064"/>
              <a:ext cx="498409" cy="2255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61F1F555-C2B5-4E0E-A49B-6A2F03D49517}"/>
                </a:ext>
              </a:extLst>
            </p:cNvPr>
            <p:cNvSpPr/>
            <p:nvPr/>
          </p:nvSpPr>
          <p:spPr>
            <a:xfrm>
              <a:off x="7306670" y="4016066"/>
              <a:ext cx="348906" cy="348906"/>
            </a:xfrm>
            <a:prstGeom prst="ellipse">
              <a:avLst/>
            </a:prstGeom>
            <a:solidFill>
              <a:srgbClr val="FFC00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CC921C2A-0D98-4E51-BD0F-D33209A39526}"/>
                </a:ext>
              </a:extLst>
            </p:cNvPr>
            <p:cNvCxnSpPr>
              <a:cxnSpLocks/>
            </p:cNvCxnSpPr>
            <p:nvPr/>
          </p:nvCxnSpPr>
          <p:spPr>
            <a:xfrm>
              <a:off x="7031652" y="3545447"/>
              <a:ext cx="379152" cy="5017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3CB629F5-B0A9-407E-8BAB-52D24251CF3A}"/>
                </a:ext>
              </a:extLst>
            </p:cNvPr>
            <p:cNvCxnSpPr>
              <a:cxnSpLocks/>
              <a:stCxn id="178" idx="3"/>
              <a:endCxn id="190" idx="7"/>
            </p:cNvCxnSpPr>
            <p:nvPr/>
          </p:nvCxnSpPr>
          <p:spPr>
            <a:xfrm flipH="1">
              <a:off x="7604480" y="3877634"/>
              <a:ext cx="340706" cy="18952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1188A473-7B36-44CC-B98F-92B3BB3B44F3}"/>
                </a:ext>
              </a:extLst>
            </p:cNvPr>
            <p:cNvCxnSpPr/>
            <p:nvPr/>
          </p:nvCxnSpPr>
          <p:spPr>
            <a:xfrm>
              <a:off x="7476569" y="4364972"/>
              <a:ext cx="0" cy="5076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E1C1BAC9-E83A-4825-BA4B-55C299061E21}"/>
                </a:ext>
              </a:extLst>
            </p:cNvPr>
            <p:cNvSpPr/>
            <p:nvPr/>
          </p:nvSpPr>
          <p:spPr>
            <a:xfrm>
              <a:off x="9944270" y="1393266"/>
              <a:ext cx="348906" cy="34890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5EE00FC7-50FF-44FD-A925-41C2CEAC4EB0}"/>
                </a:ext>
              </a:extLst>
            </p:cNvPr>
            <p:cNvSpPr/>
            <p:nvPr/>
          </p:nvSpPr>
          <p:spPr>
            <a:xfrm>
              <a:off x="9143951" y="2228836"/>
              <a:ext cx="348906" cy="34890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80C88DBF-0D32-4E6C-B8CF-6A61947DF328}"/>
                </a:ext>
              </a:extLst>
            </p:cNvPr>
            <p:cNvSpPr/>
            <p:nvPr/>
          </p:nvSpPr>
          <p:spPr>
            <a:xfrm>
              <a:off x="10408333" y="3551070"/>
              <a:ext cx="348906" cy="34890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2641373E-8BB3-4B40-B66F-6791AA2F7B6A}"/>
                </a:ext>
              </a:extLst>
            </p:cNvPr>
            <p:cNvSpPr/>
            <p:nvPr/>
          </p:nvSpPr>
          <p:spPr>
            <a:xfrm>
              <a:off x="10706143" y="2228836"/>
              <a:ext cx="348906" cy="34890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6A07A9AB-9536-46E6-9574-DC4FDE920491}"/>
                </a:ext>
              </a:extLst>
            </p:cNvPr>
            <p:cNvSpPr/>
            <p:nvPr/>
          </p:nvSpPr>
          <p:spPr>
            <a:xfrm>
              <a:off x="9318404" y="3187763"/>
              <a:ext cx="348906" cy="34890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158E0463-0145-4B3C-B8A8-AA067C82F28F}"/>
                </a:ext>
              </a:extLst>
            </p:cNvPr>
            <p:cNvCxnSpPr/>
            <p:nvPr/>
          </p:nvCxnSpPr>
          <p:spPr>
            <a:xfrm>
              <a:off x="10118723" y="885646"/>
              <a:ext cx="0" cy="507620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6DA6ABCD-3D3A-4F87-B4F7-4D4951FB4C1F}"/>
                </a:ext>
              </a:extLst>
            </p:cNvPr>
            <p:cNvCxnSpPr>
              <a:cxnSpLocks/>
              <a:stCxn id="194" idx="3"/>
              <a:endCxn id="195" idx="7"/>
            </p:cNvCxnSpPr>
            <p:nvPr/>
          </p:nvCxnSpPr>
          <p:spPr>
            <a:xfrm flipH="1">
              <a:off x="9441761" y="1691076"/>
              <a:ext cx="553605" cy="588856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96B0B219-EC4C-4BA4-A1FC-15F1970C2421}"/>
                </a:ext>
              </a:extLst>
            </p:cNvPr>
            <p:cNvCxnSpPr>
              <a:cxnSpLocks/>
              <a:stCxn id="194" idx="5"/>
              <a:endCxn id="197" idx="1"/>
            </p:cNvCxnSpPr>
            <p:nvPr/>
          </p:nvCxnSpPr>
          <p:spPr>
            <a:xfrm>
              <a:off x="10242080" y="1691076"/>
              <a:ext cx="515159" cy="588856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1726E669-BF65-40DA-A6EE-8E83BD7594A4}"/>
                </a:ext>
              </a:extLst>
            </p:cNvPr>
            <p:cNvCxnSpPr>
              <a:cxnSpLocks/>
              <a:stCxn id="195" idx="5"/>
              <a:endCxn id="196" idx="1"/>
            </p:cNvCxnSpPr>
            <p:nvPr/>
          </p:nvCxnSpPr>
          <p:spPr>
            <a:xfrm>
              <a:off x="9441761" y="2526646"/>
              <a:ext cx="1017668" cy="1075520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97618256-4B33-4F6D-83C6-D01500C06444}"/>
                </a:ext>
              </a:extLst>
            </p:cNvPr>
            <p:cNvCxnSpPr>
              <a:cxnSpLocks/>
              <a:stCxn id="197" idx="4"/>
              <a:endCxn id="196" idx="0"/>
            </p:cNvCxnSpPr>
            <p:nvPr/>
          </p:nvCxnSpPr>
          <p:spPr>
            <a:xfrm flipH="1">
              <a:off x="10582786" y="2577742"/>
              <a:ext cx="297810" cy="973328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6F29F905-7E5A-450C-BD55-E197D6E23B9C}"/>
                </a:ext>
              </a:extLst>
            </p:cNvPr>
            <p:cNvCxnSpPr>
              <a:cxnSpLocks/>
              <a:stCxn id="195" idx="4"/>
              <a:endCxn id="198" idx="0"/>
            </p:cNvCxnSpPr>
            <p:nvPr/>
          </p:nvCxnSpPr>
          <p:spPr>
            <a:xfrm>
              <a:off x="9318404" y="2577742"/>
              <a:ext cx="174453" cy="610021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8D6858C3-CC6E-4653-9CC6-4EBB642D9DB8}"/>
                </a:ext>
              </a:extLst>
            </p:cNvPr>
            <p:cNvSpPr/>
            <p:nvPr/>
          </p:nvSpPr>
          <p:spPr>
            <a:xfrm>
              <a:off x="10063527" y="2715500"/>
              <a:ext cx="348906" cy="34890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F9F8537B-E857-4BD2-BAEC-F3058BC9B3F8}"/>
                </a:ext>
              </a:extLst>
            </p:cNvPr>
            <p:cNvCxnSpPr>
              <a:cxnSpLocks/>
              <a:stCxn id="197" idx="3"/>
              <a:endCxn id="205" idx="7"/>
            </p:cNvCxnSpPr>
            <p:nvPr/>
          </p:nvCxnSpPr>
          <p:spPr>
            <a:xfrm flipH="1">
              <a:off x="10361337" y="2526646"/>
              <a:ext cx="395902" cy="239950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E3F07D45-9FB9-453D-9913-08E9CCA9E9EA}"/>
                </a:ext>
              </a:extLst>
            </p:cNvPr>
            <p:cNvCxnSpPr>
              <a:cxnSpLocks/>
              <a:stCxn id="205" idx="3"/>
              <a:endCxn id="198" idx="7"/>
            </p:cNvCxnSpPr>
            <p:nvPr/>
          </p:nvCxnSpPr>
          <p:spPr>
            <a:xfrm flipH="1">
              <a:off x="9616214" y="3013310"/>
              <a:ext cx="498409" cy="225549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B0403E00-1A3C-4592-906D-3F8CB9BD8933}"/>
                </a:ext>
              </a:extLst>
            </p:cNvPr>
            <p:cNvSpPr/>
            <p:nvPr/>
          </p:nvSpPr>
          <p:spPr>
            <a:xfrm>
              <a:off x="9820913" y="3987312"/>
              <a:ext cx="348906" cy="34890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0DE434B1-F16D-49B2-BA7F-4F0470850AD9}"/>
                </a:ext>
              </a:extLst>
            </p:cNvPr>
            <p:cNvCxnSpPr>
              <a:cxnSpLocks/>
            </p:cNvCxnSpPr>
            <p:nvPr/>
          </p:nvCxnSpPr>
          <p:spPr>
            <a:xfrm>
              <a:off x="9545895" y="3516693"/>
              <a:ext cx="379152" cy="501739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9322037F-ECDC-4D99-BE93-DB2BAD1BD62D}"/>
                </a:ext>
              </a:extLst>
            </p:cNvPr>
            <p:cNvCxnSpPr>
              <a:cxnSpLocks/>
              <a:stCxn id="196" idx="3"/>
              <a:endCxn id="208" idx="7"/>
            </p:cNvCxnSpPr>
            <p:nvPr/>
          </p:nvCxnSpPr>
          <p:spPr>
            <a:xfrm flipH="1">
              <a:off x="10118723" y="3848880"/>
              <a:ext cx="340706" cy="189528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3747C6B1-76CE-4E22-8DC8-2A76B249C2F7}"/>
                </a:ext>
              </a:extLst>
            </p:cNvPr>
            <p:cNvCxnSpPr/>
            <p:nvPr/>
          </p:nvCxnSpPr>
          <p:spPr>
            <a:xfrm>
              <a:off x="9990812" y="4336218"/>
              <a:ext cx="0" cy="507620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C30541A6-B76C-4CCE-9194-B624F70B1A6F}"/>
                </a:ext>
              </a:extLst>
            </p:cNvPr>
            <p:cNvSpPr/>
            <p:nvPr/>
          </p:nvSpPr>
          <p:spPr>
            <a:xfrm>
              <a:off x="6978614" y="2066506"/>
              <a:ext cx="2141770" cy="329194"/>
            </a:xfrm>
            <a:custGeom>
              <a:avLst/>
              <a:gdLst>
                <a:gd name="connsiteX0" fmla="*/ 0 w 3252486"/>
                <a:gd name="connsiteY0" fmla="*/ 729732 h 729732"/>
                <a:gd name="connsiteX1" fmla="*/ 1956122 w 3252486"/>
                <a:gd name="connsiteY1" fmla="*/ 527 h 729732"/>
                <a:gd name="connsiteX2" fmla="*/ 3252486 w 3252486"/>
                <a:gd name="connsiteY2" fmla="*/ 637135 h 729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52486" h="729732">
                  <a:moveTo>
                    <a:pt x="0" y="729732"/>
                  </a:moveTo>
                  <a:cubicBezTo>
                    <a:pt x="707020" y="372846"/>
                    <a:pt x="1414041" y="15960"/>
                    <a:pt x="1956122" y="527"/>
                  </a:cubicBezTo>
                  <a:cubicBezTo>
                    <a:pt x="2498203" y="-14906"/>
                    <a:pt x="2875344" y="311114"/>
                    <a:pt x="3252486" y="637135"/>
                  </a:cubicBezTo>
                </a:path>
              </a:pathLst>
            </a:custGeom>
            <a:noFill/>
            <a:ln w="19050">
              <a:prstDash val="solid"/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A48630D-A320-4BD3-ABAD-1C5E243C5BA9}"/>
                </a:ext>
              </a:extLst>
            </p:cNvPr>
            <p:cNvSpPr/>
            <p:nvPr/>
          </p:nvSpPr>
          <p:spPr>
            <a:xfrm flipV="1">
              <a:off x="8289909" y="3768678"/>
              <a:ext cx="2071428" cy="96921"/>
            </a:xfrm>
            <a:custGeom>
              <a:avLst/>
              <a:gdLst>
                <a:gd name="connsiteX0" fmla="*/ 0 w 3252486"/>
                <a:gd name="connsiteY0" fmla="*/ 729732 h 729732"/>
                <a:gd name="connsiteX1" fmla="*/ 1956122 w 3252486"/>
                <a:gd name="connsiteY1" fmla="*/ 527 h 729732"/>
                <a:gd name="connsiteX2" fmla="*/ 3252486 w 3252486"/>
                <a:gd name="connsiteY2" fmla="*/ 637135 h 729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52486" h="729732">
                  <a:moveTo>
                    <a:pt x="0" y="729732"/>
                  </a:moveTo>
                  <a:cubicBezTo>
                    <a:pt x="707020" y="372846"/>
                    <a:pt x="1414041" y="15960"/>
                    <a:pt x="1956122" y="527"/>
                  </a:cubicBezTo>
                  <a:cubicBezTo>
                    <a:pt x="2498203" y="-14906"/>
                    <a:pt x="2875344" y="311114"/>
                    <a:pt x="3252486" y="637135"/>
                  </a:cubicBezTo>
                </a:path>
              </a:pathLst>
            </a:custGeom>
            <a:noFill/>
            <a:ln w="19050">
              <a:prstDash val="solid"/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78AD8A56-4BAF-44AF-9B8B-F735D1412D53}"/>
                </a:ext>
              </a:extLst>
            </p:cNvPr>
            <p:cNvSpPr/>
            <p:nvPr/>
          </p:nvSpPr>
          <p:spPr>
            <a:xfrm>
              <a:off x="7934389" y="2826556"/>
              <a:ext cx="2082142" cy="60504"/>
            </a:xfrm>
            <a:custGeom>
              <a:avLst/>
              <a:gdLst>
                <a:gd name="connsiteX0" fmla="*/ 0 w 3252486"/>
                <a:gd name="connsiteY0" fmla="*/ 729732 h 729732"/>
                <a:gd name="connsiteX1" fmla="*/ 1956122 w 3252486"/>
                <a:gd name="connsiteY1" fmla="*/ 527 h 729732"/>
                <a:gd name="connsiteX2" fmla="*/ 3252486 w 3252486"/>
                <a:gd name="connsiteY2" fmla="*/ 637135 h 729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52486" h="729732">
                  <a:moveTo>
                    <a:pt x="0" y="729732"/>
                  </a:moveTo>
                  <a:cubicBezTo>
                    <a:pt x="707020" y="372846"/>
                    <a:pt x="1414041" y="15960"/>
                    <a:pt x="1956122" y="527"/>
                  </a:cubicBezTo>
                  <a:cubicBezTo>
                    <a:pt x="2498203" y="-14906"/>
                    <a:pt x="2875344" y="311114"/>
                    <a:pt x="3252486" y="637135"/>
                  </a:cubicBezTo>
                </a:path>
              </a:pathLst>
            </a:custGeom>
            <a:noFill/>
            <a:ln w="19050">
              <a:prstDash val="solid"/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0CA05463-1FEF-4497-9408-7743389C88DD}"/>
                </a:ext>
              </a:extLst>
            </p:cNvPr>
            <p:cNvSpPr txBox="1"/>
            <p:nvPr/>
          </p:nvSpPr>
          <p:spPr>
            <a:xfrm>
              <a:off x="7107305" y="372885"/>
              <a:ext cx="10470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Rank 0</a:t>
              </a: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05F2BCC0-0A79-4FFD-952F-30569A76D076}"/>
                </a:ext>
              </a:extLst>
            </p:cNvPr>
            <p:cNvSpPr txBox="1"/>
            <p:nvPr/>
          </p:nvSpPr>
          <p:spPr>
            <a:xfrm>
              <a:off x="9596818" y="372885"/>
              <a:ext cx="10470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Rank 1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13567200-9F55-40B7-A06E-F1BD90B6BBED}"/>
                </a:ext>
              </a:extLst>
            </p:cNvPr>
            <p:cNvSpPr txBox="1"/>
            <p:nvPr/>
          </p:nvSpPr>
          <p:spPr>
            <a:xfrm>
              <a:off x="6663748" y="223840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F7D58579-20E4-4989-96EF-F35839C2E2C3}"/>
                </a:ext>
              </a:extLst>
            </p:cNvPr>
            <p:cNvSpPr txBox="1"/>
            <p:nvPr/>
          </p:nvSpPr>
          <p:spPr>
            <a:xfrm>
              <a:off x="7915705" y="357158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C9D4928B-F844-4BA4-8E47-FA58E031D4CE}"/>
                </a:ext>
              </a:extLst>
            </p:cNvPr>
            <p:cNvSpPr txBox="1"/>
            <p:nvPr/>
          </p:nvSpPr>
          <p:spPr>
            <a:xfrm>
              <a:off x="7571025" y="274156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D0C6F875-3DA6-4CC0-9CD3-506F408AB722}"/>
                </a:ext>
              </a:extLst>
            </p:cNvPr>
            <p:cNvSpPr txBox="1"/>
            <p:nvPr/>
          </p:nvSpPr>
          <p:spPr>
            <a:xfrm>
              <a:off x="9167604" y="221567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41DAFD73-D713-4DF8-93F3-6F3509F9C893}"/>
                </a:ext>
              </a:extLst>
            </p:cNvPr>
            <p:cNvSpPr txBox="1"/>
            <p:nvPr/>
          </p:nvSpPr>
          <p:spPr>
            <a:xfrm>
              <a:off x="10419561" y="354885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39CEE126-2933-4997-99F2-1B06DB122F78}"/>
                </a:ext>
              </a:extLst>
            </p:cNvPr>
            <p:cNvSpPr txBox="1"/>
            <p:nvPr/>
          </p:nvSpPr>
          <p:spPr>
            <a:xfrm>
              <a:off x="10074881" y="271883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37419D82-7B20-4116-A2B0-A8D34951F4EF}"/>
              </a:ext>
            </a:extLst>
          </p:cNvPr>
          <p:cNvCxnSpPr>
            <a:cxnSpLocks/>
          </p:cNvCxnSpPr>
          <p:nvPr/>
        </p:nvCxnSpPr>
        <p:spPr>
          <a:xfrm flipH="1" flipV="1">
            <a:off x="8550059" y="3142098"/>
            <a:ext cx="119835" cy="32877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E45974F0-5EFC-4E18-A2C1-12055A3B1FBD}"/>
              </a:ext>
            </a:extLst>
          </p:cNvPr>
          <p:cNvCxnSpPr>
            <a:cxnSpLocks/>
          </p:cNvCxnSpPr>
          <p:nvPr/>
        </p:nvCxnSpPr>
        <p:spPr>
          <a:xfrm flipH="1" flipV="1">
            <a:off x="11051380" y="3110892"/>
            <a:ext cx="119835" cy="32877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2" name="Arrow: Right 231">
            <a:extLst>
              <a:ext uri="{FF2B5EF4-FFF2-40B4-BE49-F238E27FC236}">
                <a16:creationId xmlns:a16="http://schemas.microsoft.com/office/drawing/2014/main" id="{4C7AA0CE-DA6B-4563-ABDD-2FAD9738AE13}"/>
              </a:ext>
            </a:extLst>
          </p:cNvPr>
          <p:cNvSpPr/>
          <p:nvPr/>
        </p:nvSpPr>
        <p:spPr>
          <a:xfrm>
            <a:off x="5748060" y="2405481"/>
            <a:ext cx="1123969" cy="319800"/>
          </a:xfrm>
          <a:prstGeom prst="rightArrow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5DCC1B8F-8190-4B03-8E1C-744DBB46401E}"/>
              </a:ext>
            </a:extLst>
          </p:cNvPr>
          <p:cNvCxnSpPr>
            <a:cxnSpLocks/>
          </p:cNvCxnSpPr>
          <p:nvPr/>
        </p:nvCxnSpPr>
        <p:spPr>
          <a:xfrm>
            <a:off x="1029608" y="5608476"/>
            <a:ext cx="673321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Box 237">
            <a:extLst>
              <a:ext uri="{FF2B5EF4-FFF2-40B4-BE49-F238E27FC236}">
                <a16:creationId xmlns:a16="http://schemas.microsoft.com/office/drawing/2014/main" id="{CCFD69C4-1A88-4F55-9170-88A60CB4E986}"/>
              </a:ext>
            </a:extLst>
          </p:cNvPr>
          <p:cNvSpPr txBox="1"/>
          <p:nvPr/>
        </p:nvSpPr>
        <p:spPr>
          <a:xfrm>
            <a:off x="1864410" y="5381615"/>
            <a:ext cx="1358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MPI Calls</a:t>
            </a:r>
          </a:p>
        </p:txBody>
      </p: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CD9DFB-142E-4E56-8589-9A9120489CC5}"/>
              </a:ext>
            </a:extLst>
          </p:cNvPr>
          <p:cNvCxnSpPr>
            <a:cxnSpLocks/>
          </p:cNvCxnSpPr>
          <p:nvPr/>
        </p:nvCxnSpPr>
        <p:spPr>
          <a:xfrm>
            <a:off x="3804397" y="5608476"/>
            <a:ext cx="577009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3CCFD485-18AF-460E-B762-382643E41C22}"/>
              </a:ext>
            </a:extLst>
          </p:cNvPr>
          <p:cNvSpPr txBox="1"/>
          <p:nvPr/>
        </p:nvSpPr>
        <p:spPr>
          <a:xfrm>
            <a:off x="4510423" y="5377643"/>
            <a:ext cx="2970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Dependency Injection</a:t>
            </a:r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2BA4E651-FD80-4E6B-B074-ACCB00D82E1E}"/>
              </a:ext>
            </a:extLst>
          </p:cNvPr>
          <p:cNvSpPr/>
          <p:nvPr/>
        </p:nvSpPr>
        <p:spPr>
          <a:xfrm>
            <a:off x="4514219" y="6598448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E978CE76-2FFD-4CDC-AE0C-C6750B7A1390}"/>
              </a:ext>
            </a:extLst>
          </p:cNvPr>
          <p:cNvSpPr/>
          <p:nvPr/>
        </p:nvSpPr>
        <p:spPr>
          <a:xfrm>
            <a:off x="4990710" y="6598448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159B0CA4-E714-4021-8787-5484567D46A5}"/>
              </a:ext>
            </a:extLst>
          </p:cNvPr>
          <p:cNvSpPr/>
          <p:nvPr/>
        </p:nvSpPr>
        <p:spPr>
          <a:xfrm>
            <a:off x="5467201" y="6598448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6ED385A2-CBC3-47BB-BA19-5673ED032A02}"/>
              </a:ext>
            </a:extLst>
          </p:cNvPr>
          <p:cNvSpPr/>
          <p:nvPr/>
        </p:nvSpPr>
        <p:spPr>
          <a:xfrm>
            <a:off x="5941899" y="6586873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AB4D2338-40EE-4963-ADAA-720621A0DA85}"/>
              </a:ext>
            </a:extLst>
          </p:cNvPr>
          <p:cNvSpPr/>
          <p:nvPr/>
        </p:nvSpPr>
        <p:spPr>
          <a:xfrm>
            <a:off x="6418390" y="6586873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06C39751-7AF5-468D-BD32-EEA857A32E04}"/>
              </a:ext>
            </a:extLst>
          </p:cNvPr>
          <p:cNvSpPr/>
          <p:nvPr/>
        </p:nvSpPr>
        <p:spPr>
          <a:xfrm>
            <a:off x="6894881" y="6586873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DB2FA66B-0B6D-4D78-8EFE-9A14C39A2B16}"/>
              </a:ext>
            </a:extLst>
          </p:cNvPr>
          <p:cNvSpPr/>
          <p:nvPr/>
        </p:nvSpPr>
        <p:spPr>
          <a:xfrm>
            <a:off x="7369579" y="6586873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A5C9724-ACD0-4143-82BC-231781712F11}"/>
              </a:ext>
            </a:extLst>
          </p:cNvPr>
          <p:cNvSpPr txBox="1"/>
          <p:nvPr/>
        </p:nvSpPr>
        <p:spPr>
          <a:xfrm>
            <a:off x="6443390" y="65766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C719AE78-60FF-4122-A7B1-AF635CF7B7D4}"/>
              </a:ext>
            </a:extLst>
          </p:cNvPr>
          <p:cNvSpPr/>
          <p:nvPr/>
        </p:nvSpPr>
        <p:spPr>
          <a:xfrm>
            <a:off x="4514219" y="7212670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1C6DD275-C63F-4CCF-8386-7279FE138A01}"/>
              </a:ext>
            </a:extLst>
          </p:cNvPr>
          <p:cNvSpPr/>
          <p:nvPr/>
        </p:nvSpPr>
        <p:spPr>
          <a:xfrm>
            <a:off x="4990710" y="7212670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07F89215-A06E-40E0-B045-6F4AC314BD8B}"/>
              </a:ext>
            </a:extLst>
          </p:cNvPr>
          <p:cNvSpPr/>
          <p:nvPr/>
        </p:nvSpPr>
        <p:spPr>
          <a:xfrm>
            <a:off x="5467201" y="7212670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0620381E-F99B-4616-9B4F-97912C12242A}"/>
              </a:ext>
            </a:extLst>
          </p:cNvPr>
          <p:cNvSpPr/>
          <p:nvPr/>
        </p:nvSpPr>
        <p:spPr>
          <a:xfrm>
            <a:off x="5941899" y="7201095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BD5AF21E-80E8-4379-A007-3FAEC9DCD2D5}"/>
              </a:ext>
            </a:extLst>
          </p:cNvPr>
          <p:cNvSpPr/>
          <p:nvPr/>
        </p:nvSpPr>
        <p:spPr>
          <a:xfrm>
            <a:off x="6418390" y="7201095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E5A5A9FA-C863-4792-B86C-0159E23F852B}"/>
              </a:ext>
            </a:extLst>
          </p:cNvPr>
          <p:cNvSpPr/>
          <p:nvPr/>
        </p:nvSpPr>
        <p:spPr>
          <a:xfrm>
            <a:off x="6894881" y="7201095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96FB513-8BC8-4564-BA7D-A0817626C976}"/>
              </a:ext>
            </a:extLst>
          </p:cNvPr>
          <p:cNvSpPr/>
          <p:nvPr/>
        </p:nvSpPr>
        <p:spPr>
          <a:xfrm>
            <a:off x="7369579" y="7201095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97F2E75F-0211-4609-BDC1-0B4CC607F0A2}"/>
              </a:ext>
            </a:extLst>
          </p:cNvPr>
          <p:cNvCxnSpPr/>
          <p:nvPr/>
        </p:nvCxnSpPr>
        <p:spPr>
          <a:xfrm>
            <a:off x="8099394" y="6736816"/>
            <a:ext cx="42033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0F93C206-F386-4A57-B362-A05138FB19DE}"/>
              </a:ext>
            </a:extLst>
          </p:cNvPr>
          <p:cNvCxnSpPr/>
          <p:nvPr/>
        </p:nvCxnSpPr>
        <p:spPr>
          <a:xfrm>
            <a:off x="8099394" y="7374187"/>
            <a:ext cx="42033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>
            <a:extLst>
              <a:ext uri="{FF2B5EF4-FFF2-40B4-BE49-F238E27FC236}">
                <a16:creationId xmlns:a16="http://schemas.microsoft.com/office/drawing/2014/main" id="{9704A1D3-998B-4BB0-A789-4D4BA745B475}"/>
              </a:ext>
            </a:extLst>
          </p:cNvPr>
          <p:cNvSpPr txBox="1"/>
          <p:nvPr/>
        </p:nvSpPr>
        <p:spPr>
          <a:xfrm>
            <a:off x="1512894" y="6530493"/>
            <a:ext cx="2589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Rank 0 Task Queue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776119CF-B070-4B52-872B-4121741E5DEC}"/>
              </a:ext>
            </a:extLst>
          </p:cNvPr>
          <p:cNvSpPr txBox="1"/>
          <p:nvPr/>
        </p:nvSpPr>
        <p:spPr>
          <a:xfrm>
            <a:off x="1456420" y="7143354"/>
            <a:ext cx="2589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Rank 1 Task Queue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A33A169A-2C30-4F68-B626-96BB23A12B79}"/>
              </a:ext>
            </a:extLst>
          </p:cNvPr>
          <p:cNvSpPr txBox="1"/>
          <p:nvPr/>
        </p:nvSpPr>
        <p:spPr>
          <a:xfrm>
            <a:off x="8731159" y="6501769"/>
            <a:ext cx="129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Executor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CD3E5BBD-D9B3-44A3-82A3-4D047352FB86}"/>
              </a:ext>
            </a:extLst>
          </p:cNvPr>
          <p:cNvSpPr txBox="1"/>
          <p:nvPr/>
        </p:nvSpPr>
        <p:spPr>
          <a:xfrm>
            <a:off x="8724988" y="7099911"/>
            <a:ext cx="129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Executor</a:t>
            </a:r>
          </a:p>
        </p:txBody>
      </p:sp>
    </p:spTree>
    <p:extLst>
      <p:ext uri="{BB962C8B-B14F-4D97-AF65-F5344CB8AC3E}">
        <p14:creationId xmlns:p14="http://schemas.microsoft.com/office/powerpoint/2010/main" val="3604218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 descr="Single gear">
            <a:extLst>
              <a:ext uri="{FF2B5EF4-FFF2-40B4-BE49-F238E27FC236}">
                <a16:creationId xmlns:a16="http://schemas.microsoft.com/office/drawing/2014/main" id="{18174FAA-8E4C-47EF-A9BC-BA3E957F7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5766" y="797887"/>
            <a:ext cx="3704896" cy="3704896"/>
          </a:xfrm>
          <a:prstGeom prst="rect">
            <a:avLst/>
          </a:prstGeom>
        </p:spPr>
      </p:pic>
      <p:pic>
        <p:nvPicPr>
          <p:cNvPr id="26" name="Graphic 25" descr="Single gear">
            <a:extLst>
              <a:ext uri="{FF2B5EF4-FFF2-40B4-BE49-F238E27FC236}">
                <a16:creationId xmlns:a16="http://schemas.microsoft.com/office/drawing/2014/main" id="{FE3D079A-3238-4A12-A665-342343E3E3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4430" y="3019906"/>
            <a:ext cx="3073063" cy="3073063"/>
          </a:xfrm>
          <a:prstGeom prst="rect">
            <a:avLst/>
          </a:prstGeom>
        </p:spPr>
      </p:pic>
      <p:pic>
        <p:nvPicPr>
          <p:cNvPr id="27" name="Graphic 26" descr="Single gear">
            <a:extLst>
              <a:ext uri="{FF2B5EF4-FFF2-40B4-BE49-F238E27FC236}">
                <a16:creationId xmlns:a16="http://schemas.microsoft.com/office/drawing/2014/main" id="{B3DDAED0-804C-4568-9E82-26EF490770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04578" y="3905433"/>
            <a:ext cx="1928648" cy="1928648"/>
          </a:xfrm>
          <a:prstGeom prst="rect">
            <a:avLst/>
          </a:prstGeom>
        </p:spPr>
      </p:pic>
      <p:pic>
        <p:nvPicPr>
          <p:cNvPr id="28" name="Graphic 27" descr="Single gear">
            <a:extLst>
              <a:ext uri="{FF2B5EF4-FFF2-40B4-BE49-F238E27FC236}">
                <a16:creationId xmlns:a16="http://schemas.microsoft.com/office/drawing/2014/main" id="{21C749BD-2389-4B4C-BFF5-119431DA34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01925" y="3181033"/>
            <a:ext cx="1928648" cy="1928648"/>
          </a:xfrm>
          <a:prstGeom prst="rect">
            <a:avLst/>
          </a:prstGeom>
        </p:spPr>
      </p:pic>
      <p:pic>
        <p:nvPicPr>
          <p:cNvPr id="29" name="Graphic 28" descr="Single gear">
            <a:extLst>
              <a:ext uri="{FF2B5EF4-FFF2-40B4-BE49-F238E27FC236}">
                <a16:creationId xmlns:a16="http://schemas.microsoft.com/office/drawing/2014/main" id="{50FF946A-36AC-40FD-84A9-797309ADFE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508853">
            <a:off x="4126424" y="1463687"/>
            <a:ext cx="2551314" cy="2551314"/>
          </a:xfrm>
          <a:prstGeom prst="rect">
            <a:avLst/>
          </a:prstGeom>
        </p:spPr>
      </p:pic>
      <p:pic>
        <p:nvPicPr>
          <p:cNvPr id="31" name="Graphic 30" descr="Single gear">
            <a:extLst>
              <a:ext uri="{FF2B5EF4-FFF2-40B4-BE49-F238E27FC236}">
                <a16:creationId xmlns:a16="http://schemas.microsoft.com/office/drawing/2014/main" id="{46981D9F-2BEA-4264-8336-80BB048E213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21065316">
            <a:off x="5445529" y="1272660"/>
            <a:ext cx="4385993" cy="4385993"/>
          </a:xfrm>
          <a:prstGeom prst="rect">
            <a:avLst/>
          </a:prstGeom>
        </p:spPr>
      </p:pic>
      <p:pic>
        <p:nvPicPr>
          <p:cNvPr id="33" name="Graphic 32" descr="Single gear">
            <a:extLst>
              <a:ext uri="{FF2B5EF4-FFF2-40B4-BE49-F238E27FC236}">
                <a16:creationId xmlns:a16="http://schemas.microsoft.com/office/drawing/2014/main" id="{820B8514-8325-4105-BC46-318F862218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94669">
            <a:off x="4777647" y="3813530"/>
            <a:ext cx="2229019" cy="2229019"/>
          </a:xfrm>
          <a:prstGeom prst="rect">
            <a:avLst/>
          </a:prstGeom>
        </p:spPr>
      </p:pic>
      <p:pic>
        <p:nvPicPr>
          <p:cNvPr id="35" name="Graphic 34" descr="Single gear">
            <a:extLst>
              <a:ext uri="{FF2B5EF4-FFF2-40B4-BE49-F238E27FC236}">
                <a16:creationId xmlns:a16="http://schemas.microsoft.com/office/drawing/2014/main" id="{EA0E7A6C-FBA8-48CC-B2D2-D16FD9527C3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264811" y="877067"/>
            <a:ext cx="2551314" cy="2551314"/>
          </a:xfrm>
          <a:prstGeom prst="rect">
            <a:avLst/>
          </a:prstGeom>
        </p:spPr>
      </p:pic>
      <p:pic>
        <p:nvPicPr>
          <p:cNvPr id="37" name="Graphic 36" descr="Single gear">
            <a:extLst>
              <a:ext uri="{FF2B5EF4-FFF2-40B4-BE49-F238E27FC236}">
                <a16:creationId xmlns:a16="http://schemas.microsoft.com/office/drawing/2014/main" id="{BFA96D95-1E5E-4210-B490-22AB63189D7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96492">
            <a:off x="8332311" y="3319711"/>
            <a:ext cx="2907677" cy="2907677"/>
          </a:xfrm>
          <a:prstGeom prst="rect">
            <a:avLst/>
          </a:prstGeom>
        </p:spPr>
      </p:pic>
      <p:pic>
        <p:nvPicPr>
          <p:cNvPr id="39" name="Graphic 38" descr="Single gear">
            <a:extLst>
              <a:ext uri="{FF2B5EF4-FFF2-40B4-BE49-F238E27FC236}">
                <a16:creationId xmlns:a16="http://schemas.microsoft.com/office/drawing/2014/main" id="{3573BFD9-4DA0-44B5-A456-9D9D3BEA7A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0826582">
            <a:off x="9585413" y="2419432"/>
            <a:ext cx="1928648" cy="1928648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904B472C-385E-4559-8085-C8C07D25F073}"/>
              </a:ext>
            </a:extLst>
          </p:cNvPr>
          <p:cNvGrpSpPr/>
          <p:nvPr/>
        </p:nvGrpSpPr>
        <p:grpSpPr>
          <a:xfrm>
            <a:off x="983632" y="6978496"/>
            <a:ext cx="11109157" cy="1460451"/>
            <a:chOff x="910804" y="6574709"/>
            <a:chExt cx="11109157" cy="1460451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B2F8580-6BBC-468A-BD6C-B7FB17406216}"/>
                </a:ext>
              </a:extLst>
            </p:cNvPr>
            <p:cNvSpPr/>
            <p:nvPr/>
          </p:nvSpPr>
          <p:spPr>
            <a:xfrm>
              <a:off x="5970612" y="6574709"/>
              <a:ext cx="4929360" cy="143845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FD39831-7F68-4ED0-A45D-BC2AD3EE894B}"/>
                </a:ext>
              </a:extLst>
            </p:cNvPr>
            <p:cNvSpPr/>
            <p:nvPr/>
          </p:nvSpPr>
          <p:spPr>
            <a:xfrm>
              <a:off x="910804" y="6596708"/>
              <a:ext cx="4560864" cy="1438452"/>
            </a:xfrm>
            <a:prstGeom prst="rect">
              <a:avLst/>
            </a:prstGeom>
            <a:solidFill>
              <a:srgbClr val="DDD0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830A3E-1559-499A-982B-4D15541C528A}"/>
                </a:ext>
              </a:extLst>
            </p:cNvPr>
            <p:cNvSpPr txBox="1"/>
            <p:nvPr/>
          </p:nvSpPr>
          <p:spPr>
            <a:xfrm>
              <a:off x="910804" y="6656120"/>
              <a:ext cx="45608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Automatic Differentiation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344B10-C628-40BC-84B1-72BD16FEFCE8}"/>
                </a:ext>
              </a:extLst>
            </p:cNvPr>
            <p:cNvSpPr txBox="1"/>
            <p:nvPr/>
          </p:nvSpPr>
          <p:spPr>
            <a:xfrm>
              <a:off x="5922613" y="7004881"/>
              <a:ext cx="609734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b="1" dirty="0"/>
                <a:t>Physics Constrained Learning</a:t>
              </a:r>
            </a:p>
          </p:txBody>
        </p:sp>
        <p:pic>
          <p:nvPicPr>
            <p:cNvPr id="2058" name="Picture 10" descr="TensorFlow – Medium">
              <a:extLst>
                <a:ext uri="{FF2B5EF4-FFF2-40B4-BE49-F238E27FC236}">
                  <a16:creationId xmlns:a16="http://schemas.microsoft.com/office/drawing/2014/main" id="{65A7F7C3-B2AB-45C5-ACE4-B3A7EA873B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9748" y="7320671"/>
              <a:ext cx="606357" cy="606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D63882E-A6F6-413B-A5C8-5F48D1A0372B}"/>
                </a:ext>
              </a:extLst>
            </p:cNvPr>
            <p:cNvSpPr txBox="1"/>
            <p:nvPr/>
          </p:nvSpPr>
          <p:spPr>
            <a:xfrm>
              <a:off x="2081220" y="7401621"/>
              <a:ext cx="3057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Backend: TensorFlow</a:t>
              </a:r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D23F93C3-DE11-42BC-A4C6-D7B59F9548F2}"/>
              </a:ext>
            </a:extLst>
          </p:cNvPr>
          <p:cNvSpPr txBox="1"/>
          <p:nvPr/>
        </p:nvSpPr>
        <p:spPr>
          <a:xfrm>
            <a:off x="2731160" y="2357947"/>
            <a:ext cx="933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9155A3"/>
                </a:solidFill>
              </a:rPr>
              <a:t>FEM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7C67C6E-8ED2-4AC2-A8B4-98C95D33F81B}"/>
              </a:ext>
            </a:extLst>
          </p:cNvPr>
          <p:cNvSpPr txBox="1"/>
          <p:nvPr/>
        </p:nvSpPr>
        <p:spPr>
          <a:xfrm>
            <a:off x="7155450" y="3189988"/>
            <a:ext cx="9845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DNN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AB9DE14-0CB6-4167-809A-7845353E6552}"/>
              </a:ext>
            </a:extLst>
          </p:cNvPr>
          <p:cNvSpPr txBox="1"/>
          <p:nvPr/>
        </p:nvSpPr>
        <p:spPr>
          <a:xfrm>
            <a:off x="1570444" y="4277295"/>
            <a:ext cx="884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CCBD51A-94E0-4DED-AB43-269DC6E0E664}"/>
              </a:ext>
            </a:extLst>
          </p:cNvPr>
          <p:cNvSpPr txBox="1"/>
          <p:nvPr/>
        </p:nvSpPr>
        <p:spPr>
          <a:xfrm>
            <a:off x="5108158" y="255116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50000"/>
                  </a:schemeClr>
                </a:solidFill>
              </a:rPr>
              <a:t>PDE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048A365-F837-4778-9DBA-E5EF17A5F0B0}"/>
              </a:ext>
            </a:extLst>
          </p:cNvPr>
          <p:cNvSpPr txBox="1"/>
          <p:nvPr/>
        </p:nvSpPr>
        <p:spPr>
          <a:xfrm>
            <a:off x="3342065" y="4685042"/>
            <a:ext cx="644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ODE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F8F24D7-629F-4D4D-B8E7-3705AADA3452}"/>
              </a:ext>
            </a:extLst>
          </p:cNvPr>
          <p:cNvSpPr txBox="1"/>
          <p:nvPr/>
        </p:nvSpPr>
        <p:spPr>
          <a:xfrm>
            <a:off x="9243752" y="1980619"/>
            <a:ext cx="593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SDE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C45764E-D68B-4350-96FC-62E0CCA4F66C}"/>
              </a:ext>
            </a:extLst>
          </p:cNvPr>
          <p:cNvSpPr txBox="1"/>
          <p:nvPr/>
        </p:nvSpPr>
        <p:spPr>
          <a:xfrm>
            <a:off x="9033415" y="4609212"/>
            <a:ext cx="1566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Optimization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EB27A02-0278-46CD-B478-56285BD16153}"/>
              </a:ext>
            </a:extLst>
          </p:cNvPr>
          <p:cNvSpPr txBox="1"/>
          <p:nvPr/>
        </p:nvSpPr>
        <p:spPr>
          <a:xfrm>
            <a:off x="5281329" y="4618482"/>
            <a:ext cx="11991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accent1"/>
                </a:solidFill>
              </a:rPr>
              <a:t>Solid </a:t>
            </a:r>
          </a:p>
          <a:p>
            <a:pPr algn="ctr"/>
            <a:r>
              <a:rPr lang="en-US" sz="1800" b="1" dirty="0">
                <a:solidFill>
                  <a:schemeClr val="accent1"/>
                </a:solidFill>
              </a:rPr>
              <a:t>Mechanics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A2ECCA7-FDD0-47F7-A72D-0E0BF8032B4C}"/>
              </a:ext>
            </a:extLst>
          </p:cNvPr>
          <p:cNvSpPr txBox="1"/>
          <p:nvPr/>
        </p:nvSpPr>
        <p:spPr>
          <a:xfrm>
            <a:off x="4166684" y="3838669"/>
            <a:ext cx="11991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Fluid Dynamics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3AB1C50-CA23-43BF-891C-CB60B355547F}"/>
              </a:ext>
            </a:extLst>
          </p:cNvPr>
          <p:cNvSpPr txBox="1"/>
          <p:nvPr/>
        </p:nvSpPr>
        <p:spPr>
          <a:xfrm>
            <a:off x="9901118" y="3089743"/>
            <a:ext cx="13895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Constitutive Modeling</a:t>
            </a: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7217867-72E4-4236-B6F9-F9B42F691310}"/>
              </a:ext>
            </a:extLst>
          </p:cNvPr>
          <p:cNvGrpSpPr/>
          <p:nvPr/>
        </p:nvGrpSpPr>
        <p:grpSpPr>
          <a:xfrm>
            <a:off x="5015871" y="6017207"/>
            <a:ext cx="1556195" cy="1616027"/>
            <a:chOff x="5455731" y="-208380"/>
            <a:chExt cx="3011570" cy="3127357"/>
          </a:xfrm>
        </p:grpSpPr>
        <p:pic>
          <p:nvPicPr>
            <p:cNvPr id="131" name="Picture 2" descr="ADCME logo">
              <a:extLst>
                <a:ext uri="{FF2B5EF4-FFF2-40B4-BE49-F238E27FC236}">
                  <a16:creationId xmlns:a16="http://schemas.microsoft.com/office/drawing/2014/main" id="{D48A3040-6D2D-46B3-B077-FE363D6B3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905">
              <a:off x="6166453" y="1129241"/>
              <a:ext cx="927102" cy="851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2" name="Picture 18" descr="Reusable Box | HIDDEN AND SEASONAL | Lush Fresh Handmade Cosmetics UK">
              <a:extLst>
                <a:ext uri="{FF2B5EF4-FFF2-40B4-BE49-F238E27FC236}">
                  <a16:creationId xmlns:a16="http://schemas.microsoft.com/office/drawing/2014/main" id="{E4BCE17F-73B3-4221-94EA-AF98DB550F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5731" y="-208380"/>
              <a:ext cx="3011570" cy="3127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15C4419A-C932-45CA-B472-7D6704836862}"/>
              </a:ext>
            </a:extLst>
          </p:cNvPr>
          <p:cNvCxnSpPr>
            <a:cxnSpLocks/>
          </p:cNvCxnSpPr>
          <p:nvPr/>
        </p:nvCxnSpPr>
        <p:spPr>
          <a:xfrm flipH="1" flipV="1">
            <a:off x="1570444" y="5909075"/>
            <a:ext cx="3445428" cy="582468"/>
          </a:xfrm>
          <a:prstGeom prst="straightConnector1">
            <a:avLst/>
          </a:prstGeom>
          <a:ln w="2857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A457518-10EF-43F1-9756-8A24B8245134}"/>
              </a:ext>
            </a:extLst>
          </p:cNvPr>
          <p:cNvCxnSpPr>
            <a:cxnSpLocks/>
          </p:cNvCxnSpPr>
          <p:nvPr/>
        </p:nvCxnSpPr>
        <p:spPr>
          <a:xfrm flipV="1">
            <a:off x="6543942" y="5965159"/>
            <a:ext cx="3926287" cy="575930"/>
          </a:xfrm>
          <a:prstGeom prst="straightConnector1">
            <a:avLst/>
          </a:prstGeom>
          <a:ln w="2857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040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F75E8D-E04B-431F-8435-8D37388A649C}"/>
                  </a:ext>
                </a:extLst>
              </p:cNvPr>
              <p:cNvSpPr txBox="1"/>
              <p:nvPr/>
            </p:nvSpPr>
            <p:spPr>
              <a:xfrm>
                <a:off x="1722934" y="2111752"/>
                <a:ext cx="188609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F75E8D-E04B-431F-8435-8D37388A6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934" y="2111752"/>
                <a:ext cx="1886093" cy="553998"/>
              </a:xfrm>
              <a:prstGeom prst="rect">
                <a:avLst/>
              </a:prstGeom>
              <a:blipFill>
                <a:blip r:embed="rId3"/>
                <a:stretch>
                  <a:fillRect l="-2589" t="-2198" r="-2589" b="-1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34913B2E-1023-4566-AEF7-0F157AF1B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626" y="1236617"/>
            <a:ext cx="6320821" cy="2546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5CFA27B-7DC4-455A-8328-8D471200B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9064" y="4117751"/>
            <a:ext cx="3124200" cy="25336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C696658-2B28-41A5-9DD2-340E504287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8132" y="4493091"/>
            <a:ext cx="2340701" cy="14909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4ACB5E9-4E43-4FC1-A84D-C447E35F7D25}"/>
                  </a:ext>
                </a:extLst>
              </p:cNvPr>
              <p:cNvSpPr txBox="1"/>
              <p:nvPr/>
            </p:nvSpPr>
            <p:spPr>
              <a:xfrm>
                <a:off x="1646883" y="5043161"/>
                <a:ext cx="2220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4ACB5E9-4E43-4FC1-A84D-C447E35F7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883" y="5043161"/>
                <a:ext cx="2220736" cy="276999"/>
              </a:xfrm>
              <a:prstGeom prst="rect">
                <a:avLst/>
              </a:prstGeom>
              <a:blipFill>
                <a:blip r:embed="rId7"/>
                <a:stretch>
                  <a:fillRect t="-2174" r="-357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A63DE7-5602-4813-B253-D612ED1EFBE0}"/>
                  </a:ext>
                </a:extLst>
              </p:cNvPr>
              <p:cNvSpPr txBox="1"/>
              <p:nvPr/>
            </p:nvSpPr>
            <p:spPr>
              <a:xfrm>
                <a:off x="1646883" y="5538172"/>
                <a:ext cx="2278444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A63DE7-5602-4813-B253-D612ED1EF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883" y="5538172"/>
                <a:ext cx="2278444" cy="6163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9699EE9E-881C-40D1-9353-8681C70C65D6}"/>
              </a:ext>
            </a:extLst>
          </p:cNvPr>
          <p:cNvSpPr/>
          <p:nvPr/>
        </p:nvSpPr>
        <p:spPr>
          <a:xfrm>
            <a:off x="7161637" y="3308593"/>
            <a:ext cx="418809" cy="57237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8E877EC-587F-41C3-94AC-73B841BC6172}"/>
              </a:ext>
            </a:extLst>
          </p:cNvPr>
          <p:cNvSpPr/>
          <p:nvPr/>
        </p:nvSpPr>
        <p:spPr>
          <a:xfrm>
            <a:off x="10400638" y="3245720"/>
            <a:ext cx="418809" cy="39091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A1CFB7-DFE2-4C88-93CD-8EB3B0C5C1E3}"/>
              </a:ext>
            </a:extLst>
          </p:cNvPr>
          <p:cNvSpPr txBox="1"/>
          <p:nvPr/>
        </p:nvSpPr>
        <p:spPr>
          <a:xfrm>
            <a:off x="1097181" y="4157553"/>
            <a:ext cx="3377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Approximate Unknown Functions</a:t>
            </a:r>
          </a:p>
          <a:p>
            <a:pPr algn="ctr"/>
            <a:r>
              <a:rPr lang="en-US" b="1" dirty="0"/>
              <a:t>using DNNs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C17D497-3FA2-4EFA-A88D-DE696DC71E9E}"/>
              </a:ext>
            </a:extLst>
          </p:cNvPr>
          <p:cNvSpPr txBox="1"/>
          <p:nvPr/>
        </p:nvSpPr>
        <p:spPr>
          <a:xfrm>
            <a:off x="1363760" y="1652275"/>
            <a:ext cx="2786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Parameter Inverse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260E704-4258-4CF4-BFCA-81B165E7020D}"/>
                  </a:ext>
                </a:extLst>
              </p:cNvPr>
              <p:cNvSpPr txBox="1"/>
              <p:nvPr/>
            </p:nvSpPr>
            <p:spPr>
              <a:xfrm>
                <a:off x="1280243" y="2840990"/>
                <a:ext cx="295401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260E704-4258-4CF4-BFCA-81B165E70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243" y="2840990"/>
                <a:ext cx="2954014" cy="553998"/>
              </a:xfrm>
              <a:prstGeom prst="rect">
                <a:avLst/>
              </a:prstGeom>
              <a:blipFill>
                <a:blip r:embed="rId9"/>
                <a:stretch>
                  <a:fillRect l="-825" t="-2198" r="-825" b="-1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3930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Oval 60">
            <a:extLst>
              <a:ext uri="{FF2B5EF4-FFF2-40B4-BE49-F238E27FC236}">
                <a16:creationId xmlns:a16="http://schemas.microsoft.com/office/drawing/2014/main" id="{F832C6BF-124B-49AA-B01B-A25289D81BE0}"/>
              </a:ext>
            </a:extLst>
          </p:cNvPr>
          <p:cNvSpPr/>
          <p:nvPr/>
        </p:nvSpPr>
        <p:spPr>
          <a:xfrm>
            <a:off x="2090163" y="6488636"/>
            <a:ext cx="540242" cy="540242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E3D1B6E-AD53-4C2F-A9A4-F6575C917C82}"/>
              </a:ext>
            </a:extLst>
          </p:cNvPr>
          <p:cNvCxnSpPr>
            <a:cxnSpLocks/>
          </p:cNvCxnSpPr>
          <p:nvPr/>
        </p:nvCxnSpPr>
        <p:spPr>
          <a:xfrm flipH="1" flipV="1">
            <a:off x="1433037" y="6027155"/>
            <a:ext cx="509989" cy="335180"/>
          </a:xfrm>
          <a:prstGeom prst="straightConnector1">
            <a:avLst/>
          </a:prstGeom>
          <a:ln w="762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BE2E465-9CD1-47EF-BED9-0218B1DEAFAE}"/>
              </a:ext>
            </a:extLst>
          </p:cNvPr>
          <p:cNvCxnSpPr>
            <a:cxnSpLocks/>
          </p:cNvCxnSpPr>
          <p:nvPr/>
        </p:nvCxnSpPr>
        <p:spPr>
          <a:xfrm flipH="1">
            <a:off x="1130471" y="6777291"/>
            <a:ext cx="647735" cy="0"/>
          </a:xfrm>
          <a:prstGeom prst="straightConnector1">
            <a:avLst/>
          </a:prstGeom>
          <a:ln w="762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A230024-CD64-4E54-8C2E-4AE518A40DF0}"/>
              </a:ext>
            </a:extLst>
          </p:cNvPr>
          <p:cNvCxnSpPr>
            <a:cxnSpLocks/>
          </p:cNvCxnSpPr>
          <p:nvPr/>
        </p:nvCxnSpPr>
        <p:spPr>
          <a:xfrm flipH="1">
            <a:off x="2921082" y="6787688"/>
            <a:ext cx="886419" cy="0"/>
          </a:xfrm>
          <a:prstGeom prst="straightConnector1">
            <a:avLst/>
          </a:prstGeom>
          <a:ln w="762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6D809CD-747A-4E52-8AB0-55F08E824776}"/>
                  </a:ext>
                </a:extLst>
              </p:cNvPr>
              <p:cNvSpPr txBox="1"/>
              <p:nvPr/>
            </p:nvSpPr>
            <p:spPr>
              <a:xfrm>
                <a:off x="969920" y="5551603"/>
                <a:ext cx="3774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6D809CD-747A-4E52-8AB0-55F08E824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20" y="5551603"/>
                <a:ext cx="377411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6865517-2516-474E-9F4B-07E077EC4F2C}"/>
                  </a:ext>
                </a:extLst>
              </p:cNvPr>
              <p:cNvSpPr txBox="1"/>
              <p:nvPr/>
            </p:nvSpPr>
            <p:spPr>
              <a:xfrm>
                <a:off x="598921" y="6437899"/>
                <a:ext cx="37099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6865517-2516-474E-9F4B-07E077EC4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21" y="6437899"/>
                <a:ext cx="37099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043638F-D9C5-40B0-92F8-798D5E9FFA1F}"/>
                  </a:ext>
                </a:extLst>
              </p:cNvPr>
              <p:cNvSpPr txBox="1"/>
              <p:nvPr/>
            </p:nvSpPr>
            <p:spPr>
              <a:xfrm>
                <a:off x="4031760" y="6488636"/>
                <a:ext cx="37016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043638F-D9C5-40B0-92F8-798D5E9FF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760" y="6488636"/>
                <a:ext cx="37016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FC6C77F-93DB-4136-976B-D6516B86E26E}"/>
                  </a:ext>
                </a:extLst>
              </p:cNvPr>
              <p:cNvSpPr txBox="1"/>
              <p:nvPr/>
            </p:nvSpPr>
            <p:spPr>
              <a:xfrm>
                <a:off x="910891" y="7312370"/>
                <a:ext cx="262822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FC6C77F-93DB-4136-976B-D6516B86E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91" y="7312370"/>
                <a:ext cx="262822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9854C918-5A7E-4C34-82C1-17A6D90D191E}"/>
              </a:ext>
            </a:extLst>
          </p:cNvPr>
          <p:cNvGrpSpPr/>
          <p:nvPr/>
        </p:nvGrpSpPr>
        <p:grpSpPr>
          <a:xfrm>
            <a:off x="515526" y="684184"/>
            <a:ext cx="4137816" cy="2965974"/>
            <a:chOff x="3149526" y="585457"/>
            <a:chExt cx="4137816" cy="2965974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0B90D2-C9D9-4DBD-BC42-56AE3B5FC011}"/>
                </a:ext>
              </a:extLst>
            </p:cNvPr>
            <p:cNvSpPr/>
            <p:nvPr/>
          </p:nvSpPr>
          <p:spPr>
            <a:xfrm>
              <a:off x="4909159" y="2138001"/>
              <a:ext cx="540242" cy="540242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6BA3E76-1ADA-4C39-9618-FE8AF879393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70454" y="1585784"/>
              <a:ext cx="697689" cy="459063"/>
            </a:xfrm>
            <a:prstGeom prst="straightConnector1">
              <a:avLst/>
            </a:prstGeom>
            <a:ln w="762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EE03292-7E15-40CA-9189-AD9FB39420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36736" y="1187739"/>
              <a:ext cx="402535" cy="699162"/>
            </a:xfrm>
            <a:prstGeom prst="straightConnector1">
              <a:avLst/>
            </a:prstGeom>
            <a:ln w="762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5D99269-3C43-4D9B-83DC-99CA9E96F1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50317" y="2372449"/>
              <a:ext cx="886419" cy="0"/>
            </a:xfrm>
            <a:prstGeom prst="straightConnector1">
              <a:avLst/>
            </a:prstGeom>
            <a:ln w="762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65A9558-F4CF-49F3-91A3-391BAFA2F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40079" y="2408122"/>
              <a:ext cx="886419" cy="0"/>
            </a:xfrm>
            <a:prstGeom prst="straightConnector1">
              <a:avLst/>
            </a:prstGeom>
            <a:ln w="762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89DB441-AE02-42A3-AD27-28C2A0422FCF}"/>
                    </a:ext>
                  </a:extLst>
                </p:cNvPr>
                <p:cNvSpPr txBox="1"/>
                <p:nvPr/>
              </p:nvSpPr>
              <p:spPr>
                <a:xfrm>
                  <a:off x="3149526" y="2023008"/>
                  <a:ext cx="36343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89DB441-AE02-42A3-AD27-28C2A0422F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9526" y="2023008"/>
                  <a:ext cx="363433" cy="55399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359E2A2-55B4-4B69-AABF-AE3F231E9004}"/>
                    </a:ext>
                  </a:extLst>
                </p:cNvPr>
                <p:cNvSpPr txBox="1"/>
                <p:nvPr/>
              </p:nvSpPr>
              <p:spPr>
                <a:xfrm>
                  <a:off x="3326817" y="1121026"/>
                  <a:ext cx="561436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359E2A2-55B4-4B69-AABF-AE3F231E90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6817" y="1121026"/>
                  <a:ext cx="561436" cy="55399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62C2F22-31B0-4E94-A229-057F10D39877}"/>
                    </a:ext>
                  </a:extLst>
                </p:cNvPr>
                <p:cNvSpPr txBox="1"/>
                <p:nvPr/>
              </p:nvSpPr>
              <p:spPr>
                <a:xfrm>
                  <a:off x="4193526" y="585457"/>
                  <a:ext cx="36343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62C2F22-31B0-4E94-A229-057F10D398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3526" y="585457"/>
                  <a:ext cx="363433" cy="55399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9A23D6A-1B16-437B-9CED-FC7E5A7C8CE6}"/>
                    </a:ext>
                  </a:extLst>
                </p:cNvPr>
                <p:cNvSpPr txBox="1"/>
                <p:nvPr/>
              </p:nvSpPr>
              <p:spPr>
                <a:xfrm>
                  <a:off x="3607535" y="2997433"/>
                  <a:ext cx="3143489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𝑊𝑥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9A23D6A-1B16-437B-9CED-FC7E5A7C8C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7535" y="2997433"/>
                  <a:ext cx="3143489" cy="55399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F2E67E8-19F2-4075-9DCC-4B745B674FDD}"/>
                    </a:ext>
                  </a:extLst>
                </p:cNvPr>
                <p:cNvSpPr txBox="1"/>
                <p:nvPr/>
              </p:nvSpPr>
              <p:spPr>
                <a:xfrm>
                  <a:off x="6917176" y="2095450"/>
                  <a:ext cx="370166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F2E67E8-19F2-4075-9DCC-4B745B674F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7176" y="2095450"/>
                  <a:ext cx="370166" cy="55399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6A5EFEC-5361-40DF-A116-4856C334ED6F}"/>
              </a:ext>
            </a:extLst>
          </p:cNvPr>
          <p:cNvSpPr txBox="1"/>
          <p:nvPr/>
        </p:nvSpPr>
        <p:spPr>
          <a:xfrm>
            <a:off x="1209513" y="152343"/>
            <a:ext cx="2417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</a:rPr>
              <a:t>DNN: Explicit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2ECCC6-3FEF-439E-9806-156F929D157A}"/>
              </a:ext>
            </a:extLst>
          </p:cNvPr>
          <p:cNvSpPr txBox="1"/>
          <p:nvPr/>
        </p:nvSpPr>
        <p:spPr>
          <a:xfrm>
            <a:off x="553501" y="4182111"/>
            <a:ext cx="372967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Numerical Schemes: </a:t>
            </a:r>
          </a:p>
          <a:p>
            <a:pPr algn="ctr"/>
            <a:r>
              <a:rPr lang="en-US" sz="3200" b="1" dirty="0">
                <a:solidFill>
                  <a:srgbClr val="00B0F0"/>
                </a:solidFill>
              </a:rPr>
              <a:t>Implicit, Iterative</a:t>
            </a:r>
          </a:p>
        </p:txBody>
      </p:sp>
    </p:spTree>
    <p:extLst>
      <p:ext uri="{BB962C8B-B14F-4D97-AF65-F5344CB8AC3E}">
        <p14:creationId xmlns:p14="http://schemas.microsoft.com/office/powerpoint/2010/main" val="3954447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5E75EAD8-7AEA-4116-9DC9-527C176FAD6C}"/>
              </a:ext>
            </a:extLst>
          </p:cNvPr>
          <p:cNvSpPr/>
          <p:nvPr/>
        </p:nvSpPr>
        <p:spPr>
          <a:xfrm>
            <a:off x="8454457" y="1372528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D9F7C0-D8A8-4BA8-AA8F-3F596B7B5950}"/>
              </a:ext>
            </a:extLst>
          </p:cNvPr>
          <p:cNvSpPr/>
          <p:nvPr/>
        </p:nvSpPr>
        <p:spPr>
          <a:xfrm>
            <a:off x="7654138" y="2208098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44CB94A-CF8A-43B5-9EBB-E3CA5606D340}"/>
              </a:ext>
            </a:extLst>
          </p:cNvPr>
          <p:cNvSpPr/>
          <p:nvPr/>
        </p:nvSpPr>
        <p:spPr>
          <a:xfrm>
            <a:off x="8918520" y="3530332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EFA1663-662E-44B0-993C-72F4AB487352}"/>
              </a:ext>
            </a:extLst>
          </p:cNvPr>
          <p:cNvSpPr/>
          <p:nvPr/>
        </p:nvSpPr>
        <p:spPr>
          <a:xfrm>
            <a:off x="9216330" y="2208098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A17AD57-AD2F-4AA3-B392-03A008DB2418}"/>
              </a:ext>
            </a:extLst>
          </p:cNvPr>
          <p:cNvSpPr/>
          <p:nvPr/>
        </p:nvSpPr>
        <p:spPr>
          <a:xfrm>
            <a:off x="7828591" y="3167025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C97D85-34EB-4802-94E9-C3776D50E488}"/>
              </a:ext>
            </a:extLst>
          </p:cNvPr>
          <p:cNvCxnSpPr>
            <a:cxnSpLocks/>
            <a:stCxn id="5" idx="3"/>
            <a:endCxn id="6" idx="7"/>
          </p:cNvCxnSpPr>
          <p:nvPr/>
        </p:nvCxnSpPr>
        <p:spPr>
          <a:xfrm flipH="1">
            <a:off x="7951948" y="1670338"/>
            <a:ext cx="553605" cy="5888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0DF53F-E094-4074-A6DD-348D40071C80}"/>
              </a:ext>
            </a:extLst>
          </p:cNvPr>
          <p:cNvCxnSpPr>
            <a:cxnSpLocks/>
            <a:stCxn id="5" idx="5"/>
            <a:endCxn id="8" idx="1"/>
          </p:cNvCxnSpPr>
          <p:nvPr/>
        </p:nvCxnSpPr>
        <p:spPr>
          <a:xfrm>
            <a:off x="8752267" y="1670338"/>
            <a:ext cx="515159" cy="5888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A68238-9E06-4318-9E5A-6A201DDE380E}"/>
              </a:ext>
            </a:extLst>
          </p:cNvPr>
          <p:cNvCxnSpPr>
            <a:cxnSpLocks/>
            <a:stCxn id="6" idx="5"/>
            <a:endCxn id="7" idx="1"/>
          </p:cNvCxnSpPr>
          <p:nvPr/>
        </p:nvCxnSpPr>
        <p:spPr>
          <a:xfrm>
            <a:off x="7951948" y="2505908"/>
            <a:ext cx="1017668" cy="10755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890E37-8B38-4E30-BC9F-AF12FA19913C}"/>
              </a:ext>
            </a:extLst>
          </p:cNvPr>
          <p:cNvCxnSpPr>
            <a:cxnSpLocks/>
            <a:stCxn id="8" idx="4"/>
            <a:endCxn id="7" idx="0"/>
          </p:cNvCxnSpPr>
          <p:nvPr/>
        </p:nvCxnSpPr>
        <p:spPr>
          <a:xfrm flipH="1">
            <a:off x="9092973" y="2557004"/>
            <a:ext cx="297810" cy="9733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5183982-9896-452A-B836-3CD10CD1AA4F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7828591" y="2557004"/>
            <a:ext cx="174453" cy="61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954F2776-008A-41C4-9ADC-75973E234620}"/>
              </a:ext>
            </a:extLst>
          </p:cNvPr>
          <p:cNvSpPr/>
          <p:nvPr/>
        </p:nvSpPr>
        <p:spPr>
          <a:xfrm>
            <a:off x="8573714" y="2694762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284DF4-39EE-48FB-91EE-770ADA52EE98}"/>
              </a:ext>
            </a:extLst>
          </p:cNvPr>
          <p:cNvCxnSpPr>
            <a:cxnSpLocks/>
            <a:stCxn id="8" idx="3"/>
            <a:endCxn id="15" idx="7"/>
          </p:cNvCxnSpPr>
          <p:nvPr/>
        </p:nvCxnSpPr>
        <p:spPr>
          <a:xfrm flipH="1">
            <a:off x="8871524" y="2505908"/>
            <a:ext cx="395902" cy="2399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0123330-3B52-4425-AD66-8701A7DEC5C0}"/>
              </a:ext>
            </a:extLst>
          </p:cNvPr>
          <p:cNvCxnSpPr>
            <a:cxnSpLocks/>
            <a:stCxn id="15" idx="3"/>
            <a:endCxn id="9" idx="7"/>
          </p:cNvCxnSpPr>
          <p:nvPr/>
        </p:nvCxnSpPr>
        <p:spPr>
          <a:xfrm flipH="1">
            <a:off x="8126401" y="2992572"/>
            <a:ext cx="498409" cy="2255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B4952A0C-9747-4FCA-B7E6-E639E0EFCBF2}"/>
              </a:ext>
            </a:extLst>
          </p:cNvPr>
          <p:cNvSpPr/>
          <p:nvPr/>
        </p:nvSpPr>
        <p:spPr>
          <a:xfrm>
            <a:off x="8331100" y="3966574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C87D68-FFDE-46F1-AFA8-87E54A2CC115}"/>
              </a:ext>
            </a:extLst>
          </p:cNvPr>
          <p:cNvCxnSpPr>
            <a:cxnSpLocks/>
          </p:cNvCxnSpPr>
          <p:nvPr/>
        </p:nvCxnSpPr>
        <p:spPr>
          <a:xfrm>
            <a:off x="8056082" y="3495955"/>
            <a:ext cx="379152" cy="5017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AA2CEDB-D276-4A12-A829-EF0FE275BD95}"/>
              </a:ext>
            </a:extLst>
          </p:cNvPr>
          <p:cNvCxnSpPr>
            <a:cxnSpLocks/>
            <a:stCxn id="7" idx="3"/>
            <a:endCxn id="18" idx="7"/>
          </p:cNvCxnSpPr>
          <p:nvPr/>
        </p:nvCxnSpPr>
        <p:spPr>
          <a:xfrm flipH="1">
            <a:off x="8628910" y="3828142"/>
            <a:ext cx="340706" cy="1895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6B8B25B-EE2A-416B-A3F7-84F925629595}"/>
              </a:ext>
            </a:extLst>
          </p:cNvPr>
          <p:cNvCxnSpPr>
            <a:cxnSpLocks/>
          </p:cNvCxnSpPr>
          <p:nvPr/>
        </p:nvCxnSpPr>
        <p:spPr>
          <a:xfrm>
            <a:off x="8500999" y="4315480"/>
            <a:ext cx="0" cy="5076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CD32FF5-29FE-4C5A-B734-1644CD060EE0}"/>
              </a:ext>
            </a:extLst>
          </p:cNvPr>
          <p:cNvCxnSpPr>
            <a:cxnSpLocks/>
          </p:cNvCxnSpPr>
          <p:nvPr/>
        </p:nvCxnSpPr>
        <p:spPr>
          <a:xfrm>
            <a:off x="8624810" y="864908"/>
            <a:ext cx="0" cy="5076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1425331B-0FAB-42BA-9CD2-5ECDDF4C5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07" y="629461"/>
            <a:ext cx="2271350" cy="118661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6615023-2EE8-4D98-8029-9F42E12D0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75" y="2100549"/>
            <a:ext cx="3376690" cy="3005525"/>
          </a:xfrm>
          <a:prstGeom prst="rect">
            <a:avLst/>
          </a:prstGeom>
        </p:spPr>
      </p:pic>
      <p:pic>
        <p:nvPicPr>
          <p:cNvPr id="3074" name="Picture 2" descr="ADCME logo">
            <a:extLst>
              <a:ext uri="{FF2B5EF4-FFF2-40B4-BE49-F238E27FC236}">
                <a16:creationId xmlns:a16="http://schemas.microsoft.com/office/drawing/2014/main" id="{71081175-27D9-407A-A4BF-0F2579122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884" y="1372528"/>
            <a:ext cx="927102" cy="8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54DC1B8-422C-4E06-B4CE-84BF4655A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593" y="3024700"/>
            <a:ext cx="1186832" cy="45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73786FC-DEFF-401E-B9A7-49963CCDE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044" y="3770107"/>
            <a:ext cx="2189871" cy="41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FwiFlow logo">
            <a:extLst>
              <a:ext uri="{FF2B5EF4-FFF2-40B4-BE49-F238E27FC236}">
                <a16:creationId xmlns:a16="http://schemas.microsoft.com/office/drawing/2014/main" id="{1C168660-3B24-409F-B7C4-944BB77D0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790" y="2955528"/>
            <a:ext cx="741588" cy="70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AB23F7-6CE2-4CA0-81C6-EDE81813F6C4}"/>
              </a:ext>
            </a:extLst>
          </p:cNvPr>
          <p:cNvSpPr txBox="1"/>
          <p:nvPr/>
        </p:nvSpPr>
        <p:spPr>
          <a:xfrm>
            <a:off x="5304467" y="858685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ADCME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FC9F03-083E-469B-9550-AD49E98EB5D5}"/>
              </a:ext>
            </a:extLst>
          </p:cNvPr>
          <p:cNvSpPr txBox="1"/>
          <p:nvPr/>
        </p:nvSpPr>
        <p:spPr>
          <a:xfrm>
            <a:off x="4250578" y="4294590"/>
            <a:ext cx="2929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AD-Capable</a:t>
            </a:r>
          </a:p>
          <a:p>
            <a:pPr algn="ctr"/>
            <a:r>
              <a:rPr lang="en-US" b="1" dirty="0"/>
              <a:t>Numerical Simulator Engines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7E3B497-9ECA-454F-8359-B06F4E6DCF0D}"/>
              </a:ext>
            </a:extLst>
          </p:cNvPr>
          <p:cNvSpPr/>
          <p:nvPr/>
        </p:nvSpPr>
        <p:spPr>
          <a:xfrm>
            <a:off x="10624842" y="1721434"/>
            <a:ext cx="841572" cy="4866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A7A9D4D-DF9C-4B7B-BD3D-C9CADC7A2BF6}"/>
              </a:ext>
            </a:extLst>
          </p:cNvPr>
          <p:cNvSpPr/>
          <p:nvPr/>
        </p:nvSpPr>
        <p:spPr>
          <a:xfrm>
            <a:off x="10624842" y="2451430"/>
            <a:ext cx="841572" cy="4866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GPU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35BDD53-CDCD-4163-94BE-F94529BD71E9}"/>
              </a:ext>
            </a:extLst>
          </p:cNvPr>
          <p:cNvSpPr/>
          <p:nvPr/>
        </p:nvSpPr>
        <p:spPr>
          <a:xfrm>
            <a:off x="10624842" y="3195614"/>
            <a:ext cx="841572" cy="4866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TPU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7F70AF-B28E-463F-8651-11C19ADC4C64}"/>
              </a:ext>
            </a:extLst>
          </p:cNvPr>
          <p:cNvSpPr txBox="1"/>
          <p:nvPr/>
        </p:nvSpPr>
        <p:spPr>
          <a:xfrm>
            <a:off x="10160802" y="3997694"/>
            <a:ext cx="17696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Heterogenous</a:t>
            </a:r>
          </a:p>
          <a:p>
            <a:pPr algn="ctr"/>
            <a:r>
              <a:rPr lang="en-US" dirty="0"/>
              <a:t>Task-based</a:t>
            </a:r>
          </a:p>
          <a:p>
            <a:pPr algn="ctr"/>
            <a:r>
              <a:rPr lang="en-US" dirty="0"/>
              <a:t>Parallel Runtime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A7924D29-1FA9-4F72-BB13-3325D0BF0487}"/>
              </a:ext>
            </a:extLst>
          </p:cNvPr>
          <p:cNvSpPr/>
          <p:nvPr/>
        </p:nvSpPr>
        <p:spPr>
          <a:xfrm>
            <a:off x="4250578" y="2451430"/>
            <a:ext cx="3007343" cy="243332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4A208868-A82A-4C1D-A001-4EBD3D2FDDFF}"/>
              </a:ext>
            </a:extLst>
          </p:cNvPr>
          <p:cNvSpPr/>
          <p:nvPr/>
        </p:nvSpPr>
        <p:spPr>
          <a:xfrm>
            <a:off x="9726625" y="2423943"/>
            <a:ext cx="735827" cy="266122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10" descr="TensorFlow – Medium">
            <a:extLst>
              <a:ext uri="{FF2B5EF4-FFF2-40B4-BE49-F238E27FC236}">
                <a16:creationId xmlns:a16="http://schemas.microsoft.com/office/drawing/2014/main" id="{6D4240D6-8FFA-445D-B5CE-F27B54D3D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589" y="2139501"/>
            <a:ext cx="606357" cy="60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9309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79DC14-502A-43DC-A1BE-1935A477E8CE}"/>
              </a:ext>
            </a:extLst>
          </p:cNvPr>
          <p:cNvCxnSpPr>
            <a:cxnSpLocks/>
          </p:cNvCxnSpPr>
          <p:nvPr/>
        </p:nvCxnSpPr>
        <p:spPr>
          <a:xfrm>
            <a:off x="1365504" y="2072640"/>
            <a:ext cx="4194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5519333-770A-4A86-BF00-C6000EFFECA5}"/>
              </a:ext>
            </a:extLst>
          </p:cNvPr>
          <p:cNvCxnSpPr>
            <a:cxnSpLocks/>
          </p:cNvCxnSpPr>
          <p:nvPr/>
        </p:nvCxnSpPr>
        <p:spPr>
          <a:xfrm flipV="1">
            <a:off x="2005584" y="890016"/>
            <a:ext cx="0" cy="21518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1AAFF8B-AF51-491A-AF2C-5CA93051508A}"/>
              </a:ext>
            </a:extLst>
          </p:cNvPr>
          <p:cNvCxnSpPr/>
          <p:nvPr/>
        </p:nvCxnSpPr>
        <p:spPr>
          <a:xfrm>
            <a:off x="2005584" y="2072640"/>
            <a:ext cx="111556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B1B230-FA5D-4031-88EF-2427F4A45F83}"/>
                  </a:ext>
                </a:extLst>
              </p:cNvPr>
              <p:cNvSpPr txBox="1"/>
              <p:nvPr/>
            </p:nvSpPr>
            <p:spPr>
              <a:xfrm>
                <a:off x="2744575" y="1204329"/>
                <a:ext cx="37657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B1B230-FA5D-4031-88EF-2427F4A45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575" y="1204329"/>
                <a:ext cx="376577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1F07415-1723-4AE3-AFB5-7648F050F425}"/>
                  </a:ext>
                </a:extLst>
              </p:cNvPr>
              <p:cNvSpPr txBox="1"/>
              <p:nvPr/>
            </p:nvSpPr>
            <p:spPr>
              <a:xfrm>
                <a:off x="1494895" y="2109955"/>
                <a:ext cx="35907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1F07415-1723-4AE3-AFB5-7648F050F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895" y="2109955"/>
                <a:ext cx="359073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F86CD8FB-970E-4EBC-80A2-3164C646E55F}"/>
              </a:ext>
            </a:extLst>
          </p:cNvPr>
          <p:cNvSpPr txBox="1"/>
          <p:nvPr/>
        </p:nvSpPr>
        <p:spPr>
          <a:xfrm>
            <a:off x="3034655" y="681109"/>
            <a:ext cx="2050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PML Domain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7A88D1F-3EDA-49F8-A268-C635305CBC27}"/>
              </a:ext>
            </a:extLst>
          </p:cNvPr>
          <p:cNvGrpSpPr/>
          <p:nvPr/>
        </p:nvGrpSpPr>
        <p:grpSpPr>
          <a:xfrm>
            <a:off x="6748411" y="890016"/>
            <a:ext cx="2859000" cy="1928521"/>
            <a:chOff x="6480187" y="591437"/>
            <a:chExt cx="2859000" cy="1928521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5B7F285-D3A1-4C75-8BB7-552C35564810}"/>
                </a:ext>
              </a:extLst>
            </p:cNvPr>
            <p:cNvCxnSpPr>
              <a:cxnSpLocks/>
            </p:cNvCxnSpPr>
            <p:nvPr/>
          </p:nvCxnSpPr>
          <p:spPr>
            <a:xfrm>
              <a:off x="8194174" y="1758327"/>
              <a:ext cx="547490" cy="26882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BEB39FA3-9258-4B29-928D-1131D5D3C247}"/>
                    </a:ext>
                  </a:extLst>
                </p:cNvPr>
                <p:cNvSpPr txBox="1"/>
                <p:nvPr/>
              </p:nvSpPr>
              <p:spPr>
                <a:xfrm>
                  <a:off x="8962610" y="1965960"/>
                  <a:ext cx="376577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BEB39FA3-9258-4B29-928D-1131D5D3C2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2610" y="1965960"/>
                  <a:ext cx="376577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Chord 34">
              <a:extLst>
                <a:ext uri="{FF2B5EF4-FFF2-40B4-BE49-F238E27FC236}">
                  <a16:creationId xmlns:a16="http://schemas.microsoft.com/office/drawing/2014/main" id="{07A0A965-FDEC-41F4-BCF1-F622E7DE3122}"/>
                </a:ext>
              </a:extLst>
            </p:cNvPr>
            <p:cNvSpPr/>
            <p:nvPr/>
          </p:nvSpPr>
          <p:spPr>
            <a:xfrm rot="13776043">
              <a:off x="6523681" y="547943"/>
              <a:ext cx="1719072" cy="1806059"/>
            </a:xfrm>
            <a:prstGeom prst="chord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6717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Rectangle 197">
            <a:extLst>
              <a:ext uri="{FF2B5EF4-FFF2-40B4-BE49-F238E27FC236}">
                <a16:creationId xmlns:a16="http://schemas.microsoft.com/office/drawing/2014/main" id="{68D29122-D1AA-4220-80E5-4E232D35AB07}"/>
              </a:ext>
            </a:extLst>
          </p:cNvPr>
          <p:cNvSpPr/>
          <p:nvPr/>
        </p:nvSpPr>
        <p:spPr>
          <a:xfrm>
            <a:off x="1700463" y="2262735"/>
            <a:ext cx="3651825" cy="347969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7F1A70-DCB4-4C36-938C-0170481C797F}"/>
              </a:ext>
            </a:extLst>
          </p:cNvPr>
          <p:cNvGrpSpPr/>
          <p:nvPr/>
        </p:nvGrpSpPr>
        <p:grpSpPr>
          <a:xfrm>
            <a:off x="3072060" y="2518609"/>
            <a:ext cx="914401" cy="866276"/>
            <a:chOff x="1965155" y="2518610"/>
            <a:chExt cx="914401" cy="86627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35F4A50-296D-4367-8A16-5787B64E642B}"/>
                </a:ext>
              </a:extLst>
            </p:cNvPr>
            <p:cNvSpPr/>
            <p:nvPr/>
          </p:nvSpPr>
          <p:spPr>
            <a:xfrm>
              <a:off x="1973179" y="2518611"/>
              <a:ext cx="176463" cy="17646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EBF9AF3-5ADD-48C1-A609-68F38FB4335E}"/>
                </a:ext>
              </a:extLst>
            </p:cNvPr>
            <p:cNvSpPr/>
            <p:nvPr/>
          </p:nvSpPr>
          <p:spPr>
            <a:xfrm>
              <a:off x="2334126" y="2518610"/>
              <a:ext cx="176463" cy="17646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1071D7F-56C1-4DC7-B96E-3FB35F9D485D}"/>
                </a:ext>
              </a:extLst>
            </p:cNvPr>
            <p:cNvSpPr/>
            <p:nvPr/>
          </p:nvSpPr>
          <p:spPr>
            <a:xfrm>
              <a:off x="2703093" y="2518610"/>
              <a:ext cx="176463" cy="17646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9C95241-4DD9-4C24-9318-DB10B234FDA9}"/>
                </a:ext>
              </a:extLst>
            </p:cNvPr>
            <p:cNvGrpSpPr/>
            <p:nvPr/>
          </p:nvGrpSpPr>
          <p:grpSpPr>
            <a:xfrm>
              <a:off x="1969168" y="2863516"/>
              <a:ext cx="906377" cy="176464"/>
              <a:chOff x="2125579" y="2671010"/>
              <a:chExt cx="906377" cy="176464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67A1B2B-B724-4FEF-B69B-0B12131484ED}"/>
                  </a:ext>
                </a:extLst>
              </p:cNvPr>
              <p:cNvSpPr/>
              <p:nvPr/>
            </p:nvSpPr>
            <p:spPr>
              <a:xfrm>
                <a:off x="2125579" y="2671011"/>
                <a:ext cx="176463" cy="176463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A785332-2175-4E61-B25E-0A47A955A3EA}"/>
                  </a:ext>
                </a:extLst>
              </p:cNvPr>
              <p:cNvSpPr/>
              <p:nvPr/>
            </p:nvSpPr>
            <p:spPr>
              <a:xfrm>
                <a:off x="2486526" y="2671010"/>
                <a:ext cx="176463" cy="176463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9BD5713-BED4-4DB1-BF36-A1ACBA99C74D}"/>
                  </a:ext>
                </a:extLst>
              </p:cNvPr>
              <p:cNvSpPr/>
              <p:nvPr/>
            </p:nvSpPr>
            <p:spPr>
              <a:xfrm>
                <a:off x="2855493" y="2671010"/>
                <a:ext cx="176463" cy="176463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7C33149-FB54-4D2E-AD06-7E0EEA27A31A}"/>
                </a:ext>
              </a:extLst>
            </p:cNvPr>
            <p:cNvGrpSpPr/>
            <p:nvPr/>
          </p:nvGrpSpPr>
          <p:grpSpPr>
            <a:xfrm>
              <a:off x="1965155" y="3208422"/>
              <a:ext cx="906377" cy="176464"/>
              <a:chOff x="2125579" y="2671010"/>
              <a:chExt cx="906377" cy="176464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4C50953-E15F-4D90-997F-B8A5328D18BF}"/>
                  </a:ext>
                </a:extLst>
              </p:cNvPr>
              <p:cNvSpPr/>
              <p:nvPr/>
            </p:nvSpPr>
            <p:spPr>
              <a:xfrm>
                <a:off x="2125579" y="2671011"/>
                <a:ext cx="176463" cy="176463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CF4D395-CBDB-4DEE-996A-D0BD254A7E43}"/>
                  </a:ext>
                </a:extLst>
              </p:cNvPr>
              <p:cNvSpPr/>
              <p:nvPr/>
            </p:nvSpPr>
            <p:spPr>
              <a:xfrm>
                <a:off x="2486526" y="2671010"/>
                <a:ext cx="176463" cy="176463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0884AEF-1A9D-42E8-84B6-7B3A8F94D85D}"/>
                  </a:ext>
                </a:extLst>
              </p:cNvPr>
              <p:cNvSpPr/>
              <p:nvPr/>
            </p:nvSpPr>
            <p:spPr>
              <a:xfrm>
                <a:off x="2855493" y="2671010"/>
                <a:ext cx="176463" cy="176463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FE36753-47FC-4C40-9785-36D0F80F9F38}"/>
              </a:ext>
            </a:extLst>
          </p:cNvPr>
          <p:cNvGrpSpPr/>
          <p:nvPr/>
        </p:nvGrpSpPr>
        <p:grpSpPr>
          <a:xfrm>
            <a:off x="4186989" y="2518608"/>
            <a:ext cx="914401" cy="866276"/>
            <a:chOff x="1965155" y="2518610"/>
            <a:chExt cx="914401" cy="86627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1C1D40A-29D6-48DA-A1A7-8044A75582A1}"/>
                </a:ext>
              </a:extLst>
            </p:cNvPr>
            <p:cNvSpPr/>
            <p:nvPr/>
          </p:nvSpPr>
          <p:spPr>
            <a:xfrm>
              <a:off x="1973179" y="2518611"/>
              <a:ext cx="176463" cy="17646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3ECC940-E0C0-4823-BD63-443690C5D242}"/>
                </a:ext>
              </a:extLst>
            </p:cNvPr>
            <p:cNvSpPr/>
            <p:nvPr/>
          </p:nvSpPr>
          <p:spPr>
            <a:xfrm>
              <a:off x="2334126" y="2518610"/>
              <a:ext cx="176463" cy="17646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28120B7-A0B0-4B7E-BDA5-94F5A2775877}"/>
                </a:ext>
              </a:extLst>
            </p:cNvPr>
            <p:cNvSpPr/>
            <p:nvPr/>
          </p:nvSpPr>
          <p:spPr>
            <a:xfrm>
              <a:off x="2703093" y="2518610"/>
              <a:ext cx="176463" cy="17646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FA97000-1C52-4144-B2AA-43A6265328A7}"/>
                </a:ext>
              </a:extLst>
            </p:cNvPr>
            <p:cNvGrpSpPr/>
            <p:nvPr/>
          </p:nvGrpSpPr>
          <p:grpSpPr>
            <a:xfrm>
              <a:off x="1969168" y="2863516"/>
              <a:ext cx="906377" cy="176464"/>
              <a:chOff x="2125579" y="2671010"/>
              <a:chExt cx="906377" cy="17646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CAB139A4-4D3C-4C6D-85B9-8842E1D2DF27}"/>
                  </a:ext>
                </a:extLst>
              </p:cNvPr>
              <p:cNvSpPr/>
              <p:nvPr/>
            </p:nvSpPr>
            <p:spPr>
              <a:xfrm>
                <a:off x="2125579" y="2671011"/>
                <a:ext cx="176463" cy="176463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B35A5B5B-AE1D-459B-BFE6-D9D8739405D7}"/>
                  </a:ext>
                </a:extLst>
              </p:cNvPr>
              <p:cNvSpPr/>
              <p:nvPr/>
            </p:nvSpPr>
            <p:spPr>
              <a:xfrm>
                <a:off x="2486526" y="2671010"/>
                <a:ext cx="176463" cy="176463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752F500-5A5A-4049-BBD8-9373D1447BF6}"/>
                  </a:ext>
                </a:extLst>
              </p:cNvPr>
              <p:cNvSpPr/>
              <p:nvPr/>
            </p:nvSpPr>
            <p:spPr>
              <a:xfrm>
                <a:off x="2855493" y="2671010"/>
                <a:ext cx="176463" cy="176463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5DC3E19-CE67-4CE7-99FD-87EE5D1DA46F}"/>
                </a:ext>
              </a:extLst>
            </p:cNvPr>
            <p:cNvGrpSpPr/>
            <p:nvPr/>
          </p:nvGrpSpPr>
          <p:grpSpPr>
            <a:xfrm>
              <a:off x="1965155" y="3208422"/>
              <a:ext cx="906377" cy="176464"/>
              <a:chOff x="2125579" y="2671010"/>
              <a:chExt cx="906377" cy="176464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6D01DB5-4435-4B72-A657-7921D41266D2}"/>
                  </a:ext>
                </a:extLst>
              </p:cNvPr>
              <p:cNvSpPr/>
              <p:nvPr/>
            </p:nvSpPr>
            <p:spPr>
              <a:xfrm>
                <a:off x="2125579" y="2671011"/>
                <a:ext cx="176463" cy="176463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C36A2AE-5B53-43B3-BB51-9C6B510E864F}"/>
                  </a:ext>
                </a:extLst>
              </p:cNvPr>
              <p:cNvSpPr/>
              <p:nvPr/>
            </p:nvSpPr>
            <p:spPr>
              <a:xfrm>
                <a:off x="2486526" y="2671010"/>
                <a:ext cx="176463" cy="176463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2530BD6-707E-4CC2-B73F-A69B40711618}"/>
                  </a:ext>
                </a:extLst>
              </p:cNvPr>
              <p:cNvSpPr/>
              <p:nvPr/>
            </p:nvSpPr>
            <p:spPr>
              <a:xfrm>
                <a:off x="2855493" y="2671010"/>
                <a:ext cx="176463" cy="176463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F657B6A7-8FCE-4ED3-B54F-6BE18E282DAF}"/>
              </a:ext>
            </a:extLst>
          </p:cNvPr>
          <p:cNvSpPr/>
          <p:nvPr/>
        </p:nvSpPr>
        <p:spPr>
          <a:xfrm>
            <a:off x="2334126" y="2518610"/>
            <a:ext cx="176463" cy="1764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473E33C-AF07-4E1E-A688-CAE9EC7EE598}"/>
              </a:ext>
            </a:extLst>
          </p:cNvPr>
          <p:cNvSpPr/>
          <p:nvPr/>
        </p:nvSpPr>
        <p:spPr>
          <a:xfrm>
            <a:off x="2703093" y="2518610"/>
            <a:ext cx="176463" cy="1764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FC294C4-C439-43B6-8786-59D90F3650FC}"/>
              </a:ext>
            </a:extLst>
          </p:cNvPr>
          <p:cNvSpPr/>
          <p:nvPr/>
        </p:nvSpPr>
        <p:spPr>
          <a:xfrm>
            <a:off x="2330115" y="2863516"/>
            <a:ext cx="176463" cy="1764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D4F04D1-8848-4B62-AA0C-69C5A055BC0F}"/>
              </a:ext>
            </a:extLst>
          </p:cNvPr>
          <p:cNvSpPr/>
          <p:nvPr/>
        </p:nvSpPr>
        <p:spPr>
          <a:xfrm>
            <a:off x="2699082" y="2863516"/>
            <a:ext cx="176463" cy="1764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13DDFE4-A137-46D9-B7BC-F398847C4854}"/>
              </a:ext>
            </a:extLst>
          </p:cNvPr>
          <p:cNvGrpSpPr/>
          <p:nvPr/>
        </p:nvGrpSpPr>
        <p:grpSpPr>
          <a:xfrm>
            <a:off x="1965155" y="2518611"/>
            <a:ext cx="184487" cy="866275"/>
            <a:chOff x="1965155" y="2518611"/>
            <a:chExt cx="184487" cy="866275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DE97849-C2D7-431D-8D6F-69F5F50D6247}"/>
                </a:ext>
              </a:extLst>
            </p:cNvPr>
            <p:cNvSpPr/>
            <p:nvPr/>
          </p:nvSpPr>
          <p:spPr>
            <a:xfrm>
              <a:off x="1973179" y="2518611"/>
              <a:ext cx="176463" cy="1764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2990D1F-AB74-48D0-8754-267F296DE4BD}"/>
                </a:ext>
              </a:extLst>
            </p:cNvPr>
            <p:cNvSpPr/>
            <p:nvPr/>
          </p:nvSpPr>
          <p:spPr>
            <a:xfrm>
              <a:off x="1969168" y="2863517"/>
              <a:ext cx="176463" cy="1764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8DBB343-AD1F-446D-BBEA-A418246F0365}"/>
                </a:ext>
              </a:extLst>
            </p:cNvPr>
            <p:cNvSpPr/>
            <p:nvPr/>
          </p:nvSpPr>
          <p:spPr>
            <a:xfrm>
              <a:off x="1965155" y="3208423"/>
              <a:ext cx="176463" cy="1764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C5FBCFBF-E8F5-4F70-8547-ACD4BCB070AF}"/>
              </a:ext>
            </a:extLst>
          </p:cNvPr>
          <p:cNvSpPr/>
          <p:nvPr/>
        </p:nvSpPr>
        <p:spPr>
          <a:xfrm>
            <a:off x="2326102" y="3208422"/>
            <a:ext cx="176463" cy="1764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88C47DA-1A86-420E-98B1-3942CA41621D}"/>
              </a:ext>
            </a:extLst>
          </p:cNvPr>
          <p:cNvSpPr/>
          <p:nvPr/>
        </p:nvSpPr>
        <p:spPr>
          <a:xfrm>
            <a:off x="2695069" y="3208422"/>
            <a:ext cx="176463" cy="1764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95DF0F5-5D5F-4FB7-BB56-C076121536EE}"/>
              </a:ext>
            </a:extLst>
          </p:cNvPr>
          <p:cNvGrpSpPr/>
          <p:nvPr/>
        </p:nvGrpSpPr>
        <p:grpSpPr>
          <a:xfrm>
            <a:off x="3064036" y="3553326"/>
            <a:ext cx="914401" cy="866276"/>
            <a:chOff x="1965155" y="2518610"/>
            <a:chExt cx="914401" cy="866276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742D8E5-A400-472F-81E2-8F2AEECA673E}"/>
                </a:ext>
              </a:extLst>
            </p:cNvPr>
            <p:cNvSpPr/>
            <p:nvPr/>
          </p:nvSpPr>
          <p:spPr>
            <a:xfrm>
              <a:off x="1973179" y="2518611"/>
              <a:ext cx="176463" cy="17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0B3CB50-B5F2-4983-B1D6-E400732C7B90}"/>
                </a:ext>
              </a:extLst>
            </p:cNvPr>
            <p:cNvSpPr/>
            <p:nvPr/>
          </p:nvSpPr>
          <p:spPr>
            <a:xfrm>
              <a:off x="2334126" y="2518610"/>
              <a:ext cx="176463" cy="17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F21A2C2-502F-47FB-9062-AA7F99DA8754}"/>
                </a:ext>
              </a:extLst>
            </p:cNvPr>
            <p:cNvSpPr/>
            <p:nvPr/>
          </p:nvSpPr>
          <p:spPr>
            <a:xfrm>
              <a:off x="2703093" y="2518610"/>
              <a:ext cx="176463" cy="17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517B51A-C201-4416-AD3C-B14575016F2E}"/>
                </a:ext>
              </a:extLst>
            </p:cNvPr>
            <p:cNvGrpSpPr/>
            <p:nvPr/>
          </p:nvGrpSpPr>
          <p:grpSpPr>
            <a:xfrm>
              <a:off x="1969168" y="2863516"/>
              <a:ext cx="906377" cy="176464"/>
              <a:chOff x="2125579" y="2671010"/>
              <a:chExt cx="906377" cy="176464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E9842708-2147-4D6D-B893-10B8A6ABF8CD}"/>
                  </a:ext>
                </a:extLst>
              </p:cNvPr>
              <p:cNvSpPr/>
              <p:nvPr/>
            </p:nvSpPr>
            <p:spPr>
              <a:xfrm>
                <a:off x="2125579" y="2671011"/>
                <a:ext cx="176463" cy="176463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DAB1CDEE-F92D-4F02-8F0C-9AD0A570C778}"/>
                  </a:ext>
                </a:extLst>
              </p:cNvPr>
              <p:cNvSpPr/>
              <p:nvPr/>
            </p:nvSpPr>
            <p:spPr>
              <a:xfrm>
                <a:off x="2486526" y="2671010"/>
                <a:ext cx="176463" cy="176463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4710DCE7-CD50-474F-9964-EFEFCEE77900}"/>
                  </a:ext>
                </a:extLst>
              </p:cNvPr>
              <p:cNvSpPr/>
              <p:nvPr/>
            </p:nvSpPr>
            <p:spPr>
              <a:xfrm>
                <a:off x="2855493" y="2671010"/>
                <a:ext cx="176463" cy="176463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DC9E857-3E7C-4DEC-8C4A-4733291149E2}"/>
                </a:ext>
              </a:extLst>
            </p:cNvPr>
            <p:cNvGrpSpPr/>
            <p:nvPr/>
          </p:nvGrpSpPr>
          <p:grpSpPr>
            <a:xfrm>
              <a:off x="1965155" y="3208422"/>
              <a:ext cx="906377" cy="176464"/>
              <a:chOff x="2125579" y="2671010"/>
              <a:chExt cx="906377" cy="176464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68584F0-977D-4790-B6ED-71CD9F86075D}"/>
                  </a:ext>
                </a:extLst>
              </p:cNvPr>
              <p:cNvSpPr/>
              <p:nvPr/>
            </p:nvSpPr>
            <p:spPr>
              <a:xfrm>
                <a:off x="2125579" y="2671011"/>
                <a:ext cx="176463" cy="176463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941EBCD-DBE8-4E70-A92E-95BD6AB99D2B}"/>
                  </a:ext>
                </a:extLst>
              </p:cNvPr>
              <p:cNvSpPr/>
              <p:nvPr/>
            </p:nvSpPr>
            <p:spPr>
              <a:xfrm>
                <a:off x="2486526" y="2671010"/>
                <a:ext cx="176463" cy="176463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F60B4746-E665-4D7C-A5A5-C98A31DC2891}"/>
                  </a:ext>
                </a:extLst>
              </p:cNvPr>
              <p:cNvSpPr/>
              <p:nvPr/>
            </p:nvSpPr>
            <p:spPr>
              <a:xfrm>
                <a:off x="2855493" y="2671010"/>
                <a:ext cx="176463" cy="176463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F6EDA30-0B06-4829-8F93-1372681942E8}"/>
              </a:ext>
            </a:extLst>
          </p:cNvPr>
          <p:cNvGrpSpPr/>
          <p:nvPr/>
        </p:nvGrpSpPr>
        <p:grpSpPr>
          <a:xfrm>
            <a:off x="4178965" y="3553325"/>
            <a:ext cx="914401" cy="866276"/>
            <a:chOff x="1965155" y="2518610"/>
            <a:chExt cx="914401" cy="866276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DFF358C-B2A6-48EF-8FC6-DB42894F4653}"/>
                </a:ext>
              </a:extLst>
            </p:cNvPr>
            <p:cNvSpPr/>
            <p:nvPr/>
          </p:nvSpPr>
          <p:spPr>
            <a:xfrm>
              <a:off x="1973179" y="2518611"/>
              <a:ext cx="176463" cy="17646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33BEF8E-0911-4692-B96B-2A705164DD71}"/>
                </a:ext>
              </a:extLst>
            </p:cNvPr>
            <p:cNvSpPr/>
            <p:nvPr/>
          </p:nvSpPr>
          <p:spPr>
            <a:xfrm>
              <a:off x="2334126" y="2518610"/>
              <a:ext cx="176463" cy="17646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AFA3E0D-594A-4F12-8C63-3D4867C32811}"/>
                </a:ext>
              </a:extLst>
            </p:cNvPr>
            <p:cNvSpPr/>
            <p:nvPr/>
          </p:nvSpPr>
          <p:spPr>
            <a:xfrm>
              <a:off x="2703093" y="2518610"/>
              <a:ext cx="176463" cy="17646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9ED97EC4-B64E-4EC2-A940-3873C759124E}"/>
                </a:ext>
              </a:extLst>
            </p:cNvPr>
            <p:cNvGrpSpPr/>
            <p:nvPr/>
          </p:nvGrpSpPr>
          <p:grpSpPr>
            <a:xfrm>
              <a:off x="1969168" y="2863516"/>
              <a:ext cx="906377" cy="176464"/>
              <a:chOff x="2125579" y="2671010"/>
              <a:chExt cx="906377" cy="176464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077B38E4-9AA0-42B7-8513-11B7C4B349DD}"/>
                  </a:ext>
                </a:extLst>
              </p:cNvPr>
              <p:cNvSpPr/>
              <p:nvPr/>
            </p:nvSpPr>
            <p:spPr>
              <a:xfrm>
                <a:off x="2125579" y="2671011"/>
                <a:ext cx="176463" cy="176463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8872A4F4-2C50-4C77-A64E-A20574807ACE}"/>
                  </a:ext>
                </a:extLst>
              </p:cNvPr>
              <p:cNvSpPr/>
              <p:nvPr/>
            </p:nvSpPr>
            <p:spPr>
              <a:xfrm>
                <a:off x="2486526" y="2671010"/>
                <a:ext cx="176463" cy="176463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C2D23C4-36BD-4028-ABE8-E0F82467232C}"/>
                  </a:ext>
                </a:extLst>
              </p:cNvPr>
              <p:cNvSpPr/>
              <p:nvPr/>
            </p:nvSpPr>
            <p:spPr>
              <a:xfrm>
                <a:off x="2855493" y="2671010"/>
                <a:ext cx="176463" cy="176463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75E76A6-8976-41C3-AAD2-F5319E28D3EF}"/>
                </a:ext>
              </a:extLst>
            </p:cNvPr>
            <p:cNvGrpSpPr/>
            <p:nvPr/>
          </p:nvGrpSpPr>
          <p:grpSpPr>
            <a:xfrm>
              <a:off x="1965155" y="3208422"/>
              <a:ext cx="906377" cy="176464"/>
              <a:chOff x="2125579" y="2671010"/>
              <a:chExt cx="906377" cy="176464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D9B1393-0F71-49D3-802A-D86785A823BC}"/>
                  </a:ext>
                </a:extLst>
              </p:cNvPr>
              <p:cNvSpPr/>
              <p:nvPr/>
            </p:nvSpPr>
            <p:spPr>
              <a:xfrm>
                <a:off x="2125579" y="2671011"/>
                <a:ext cx="176463" cy="176463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AB50353A-8729-4FF2-9D8D-E77E8BA9A2B7}"/>
                  </a:ext>
                </a:extLst>
              </p:cNvPr>
              <p:cNvSpPr/>
              <p:nvPr/>
            </p:nvSpPr>
            <p:spPr>
              <a:xfrm>
                <a:off x="2486526" y="2671010"/>
                <a:ext cx="176463" cy="176463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2DB257A-DA59-484E-A008-C59E346C5646}"/>
                  </a:ext>
                </a:extLst>
              </p:cNvPr>
              <p:cNvSpPr/>
              <p:nvPr/>
            </p:nvSpPr>
            <p:spPr>
              <a:xfrm>
                <a:off x="2855493" y="2671010"/>
                <a:ext cx="176463" cy="176463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id="{26738FDB-C973-43E2-8548-C0607AD7274F}"/>
              </a:ext>
            </a:extLst>
          </p:cNvPr>
          <p:cNvSpPr/>
          <p:nvPr/>
        </p:nvSpPr>
        <p:spPr>
          <a:xfrm>
            <a:off x="1965155" y="3553328"/>
            <a:ext cx="176463" cy="17646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9F976047-1C65-4422-8A4A-8B3B7E17D101}"/>
              </a:ext>
            </a:extLst>
          </p:cNvPr>
          <p:cNvSpPr/>
          <p:nvPr/>
        </p:nvSpPr>
        <p:spPr>
          <a:xfrm>
            <a:off x="2326102" y="3553327"/>
            <a:ext cx="176463" cy="17646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FE43064-4328-4678-BEB1-36A5B77D4ABD}"/>
              </a:ext>
            </a:extLst>
          </p:cNvPr>
          <p:cNvSpPr/>
          <p:nvPr/>
        </p:nvSpPr>
        <p:spPr>
          <a:xfrm>
            <a:off x="2695069" y="3553327"/>
            <a:ext cx="176463" cy="17646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A233C7F-3550-4A9C-A763-0A71FB4C822D}"/>
              </a:ext>
            </a:extLst>
          </p:cNvPr>
          <p:cNvGrpSpPr/>
          <p:nvPr/>
        </p:nvGrpSpPr>
        <p:grpSpPr>
          <a:xfrm>
            <a:off x="1961144" y="3898233"/>
            <a:ext cx="906377" cy="176464"/>
            <a:chOff x="2125579" y="2671010"/>
            <a:chExt cx="906377" cy="176464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A029FF1-D767-47BC-B4B3-CF9A6EB4AE4C}"/>
                </a:ext>
              </a:extLst>
            </p:cNvPr>
            <p:cNvSpPr/>
            <p:nvPr/>
          </p:nvSpPr>
          <p:spPr>
            <a:xfrm>
              <a:off x="2125579" y="2671011"/>
              <a:ext cx="176463" cy="176463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91CF06F-0C15-45F4-9E06-BB7EF6D822C9}"/>
                </a:ext>
              </a:extLst>
            </p:cNvPr>
            <p:cNvSpPr/>
            <p:nvPr/>
          </p:nvSpPr>
          <p:spPr>
            <a:xfrm>
              <a:off x="2486526" y="2671010"/>
              <a:ext cx="176463" cy="176463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12408FD-19BC-4CD8-AA63-CC42A29ABE21}"/>
                </a:ext>
              </a:extLst>
            </p:cNvPr>
            <p:cNvSpPr/>
            <p:nvPr/>
          </p:nvSpPr>
          <p:spPr>
            <a:xfrm>
              <a:off x="2855493" y="2671010"/>
              <a:ext cx="176463" cy="176463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752791C-2121-42A0-905A-2D2B72356142}"/>
              </a:ext>
            </a:extLst>
          </p:cNvPr>
          <p:cNvGrpSpPr/>
          <p:nvPr/>
        </p:nvGrpSpPr>
        <p:grpSpPr>
          <a:xfrm>
            <a:off x="1957131" y="4243139"/>
            <a:ext cx="906377" cy="176464"/>
            <a:chOff x="2125579" y="2671010"/>
            <a:chExt cx="906377" cy="176464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EF7967F-6CBA-4E89-BFA5-7B27D5A7F931}"/>
                </a:ext>
              </a:extLst>
            </p:cNvPr>
            <p:cNvSpPr/>
            <p:nvPr/>
          </p:nvSpPr>
          <p:spPr>
            <a:xfrm>
              <a:off x="2125579" y="2671011"/>
              <a:ext cx="176463" cy="176463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BA5E51BB-2399-43A3-B35A-7AE0E1A7B362}"/>
                </a:ext>
              </a:extLst>
            </p:cNvPr>
            <p:cNvSpPr/>
            <p:nvPr/>
          </p:nvSpPr>
          <p:spPr>
            <a:xfrm>
              <a:off x="2486526" y="2671010"/>
              <a:ext cx="176463" cy="176463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AE51BCC-C233-48C7-8DDE-086C29BBBBE6}"/>
                </a:ext>
              </a:extLst>
            </p:cNvPr>
            <p:cNvSpPr/>
            <p:nvPr/>
          </p:nvSpPr>
          <p:spPr>
            <a:xfrm>
              <a:off x="2855493" y="2671010"/>
              <a:ext cx="176463" cy="176463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5E74F88-F95A-42D4-AC4A-AE300EFF3F7A}"/>
              </a:ext>
            </a:extLst>
          </p:cNvPr>
          <p:cNvGrpSpPr/>
          <p:nvPr/>
        </p:nvGrpSpPr>
        <p:grpSpPr>
          <a:xfrm>
            <a:off x="3072060" y="4588042"/>
            <a:ext cx="914401" cy="866276"/>
            <a:chOff x="1965155" y="2518610"/>
            <a:chExt cx="914401" cy="866276"/>
          </a:xfrm>
          <a:solidFill>
            <a:srgbClr val="FFFF00"/>
          </a:solidFill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333A2B9-EE99-4B21-BF69-A895020EA0E7}"/>
                </a:ext>
              </a:extLst>
            </p:cNvPr>
            <p:cNvSpPr/>
            <p:nvPr/>
          </p:nvSpPr>
          <p:spPr>
            <a:xfrm>
              <a:off x="1973179" y="2518611"/>
              <a:ext cx="176463" cy="176463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80082B3-9569-43B3-BDDE-0297DB12D4AF}"/>
                </a:ext>
              </a:extLst>
            </p:cNvPr>
            <p:cNvSpPr/>
            <p:nvPr/>
          </p:nvSpPr>
          <p:spPr>
            <a:xfrm>
              <a:off x="2334126" y="2518610"/>
              <a:ext cx="176463" cy="176463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4BEAC90-C7B0-4BA1-A1B3-94228625D9DA}"/>
                </a:ext>
              </a:extLst>
            </p:cNvPr>
            <p:cNvSpPr/>
            <p:nvPr/>
          </p:nvSpPr>
          <p:spPr>
            <a:xfrm>
              <a:off x="2703093" y="2518610"/>
              <a:ext cx="176463" cy="176463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97B406E-E2E5-4D55-A724-ABEAB0108461}"/>
                </a:ext>
              </a:extLst>
            </p:cNvPr>
            <p:cNvGrpSpPr/>
            <p:nvPr/>
          </p:nvGrpSpPr>
          <p:grpSpPr>
            <a:xfrm>
              <a:off x="1969168" y="2863516"/>
              <a:ext cx="906377" cy="176464"/>
              <a:chOff x="2125579" y="2671010"/>
              <a:chExt cx="906377" cy="176464"/>
            </a:xfrm>
            <a:grpFill/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B7CA348E-657E-4B57-926C-CF456466A6C2}"/>
                  </a:ext>
                </a:extLst>
              </p:cNvPr>
              <p:cNvSpPr/>
              <p:nvPr/>
            </p:nvSpPr>
            <p:spPr>
              <a:xfrm>
                <a:off x="2125579" y="2671011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63CEF1E3-7D89-4845-ABB4-7D0063B8FCAA}"/>
                  </a:ext>
                </a:extLst>
              </p:cNvPr>
              <p:cNvSpPr/>
              <p:nvPr/>
            </p:nvSpPr>
            <p:spPr>
              <a:xfrm>
                <a:off x="2486526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802C6C82-4EC0-462D-9442-236F437EABD1}"/>
                  </a:ext>
                </a:extLst>
              </p:cNvPr>
              <p:cNvSpPr/>
              <p:nvPr/>
            </p:nvSpPr>
            <p:spPr>
              <a:xfrm>
                <a:off x="2855493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4D39DBCA-32CA-4E3F-AFF4-703DDD95A8C1}"/>
                </a:ext>
              </a:extLst>
            </p:cNvPr>
            <p:cNvGrpSpPr/>
            <p:nvPr/>
          </p:nvGrpSpPr>
          <p:grpSpPr>
            <a:xfrm>
              <a:off x="1965155" y="3208422"/>
              <a:ext cx="906377" cy="176464"/>
              <a:chOff x="2125579" y="2671010"/>
              <a:chExt cx="906377" cy="176464"/>
            </a:xfrm>
            <a:grpFill/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767FBB98-B0CE-4FF6-A45B-722CA1D60F5D}"/>
                  </a:ext>
                </a:extLst>
              </p:cNvPr>
              <p:cNvSpPr/>
              <p:nvPr/>
            </p:nvSpPr>
            <p:spPr>
              <a:xfrm>
                <a:off x="2125579" y="2671011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DE1008C2-68F4-4C34-AA2C-195D177160FE}"/>
                  </a:ext>
                </a:extLst>
              </p:cNvPr>
              <p:cNvSpPr/>
              <p:nvPr/>
            </p:nvSpPr>
            <p:spPr>
              <a:xfrm>
                <a:off x="2486526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0CFA7C40-D47F-4B74-99ED-A258E5A84C00}"/>
                  </a:ext>
                </a:extLst>
              </p:cNvPr>
              <p:cNvSpPr/>
              <p:nvPr/>
            </p:nvSpPr>
            <p:spPr>
              <a:xfrm>
                <a:off x="2855493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F034C99-1326-4C2D-8B76-91C400800737}"/>
              </a:ext>
            </a:extLst>
          </p:cNvPr>
          <p:cNvGrpSpPr/>
          <p:nvPr/>
        </p:nvGrpSpPr>
        <p:grpSpPr>
          <a:xfrm>
            <a:off x="4186989" y="4588041"/>
            <a:ext cx="914401" cy="866276"/>
            <a:chOff x="1965155" y="2518610"/>
            <a:chExt cx="914401" cy="866276"/>
          </a:xfrm>
          <a:solidFill>
            <a:srgbClr val="7030A0"/>
          </a:solidFill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9E647C5D-D293-4CC8-81EA-B8D446302885}"/>
                </a:ext>
              </a:extLst>
            </p:cNvPr>
            <p:cNvSpPr/>
            <p:nvPr/>
          </p:nvSpPr>
          <p:spPr>
            <a:xfrm>
              <a:off x="1973179" y="2518611"/>
              <a:ext cx="176463" cy="176463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73E7991E-A5AB-4D4B-8F70-FF519711BEA5}"/>
                </a:ext>
              </a:extLst>
            </p:cNvPr>
            <p:cNvSpPr/>
            <p:nvPr/>
          </p:nvSpPr>
          <p:spPr>
            <a:xfrm>
              <a:off x="2334126" y="2518610"/>
              <a:ext cx="176463" cy="176463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D3C53E2E-8F80-4888-8C35-2A3C9167BB16}"/>
                </a:ext>
              </a:extLst>
            </p:cNvPr>
            <p:cNvSpPr/>
            <p:nvPr/>
          </p:nvSpPr>
          <p:spPr>
            <a:xfrm>
              <a:off x="2703093" y="2518610"/>
              <a:ext cx="176463" cy="176463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405A1B1A-D13A-4CC0-BAE8-3DE0A1A46ED9}"/>
                </a:ext>
              </a:extLst>
            </p:cNvPr>
            <p:cNvGrpSpPr/>
            <p:nvPr/>
          </p:nvGrpSpPr>
          <p:grpSpPr>
            <a:xfrm>
              <a:off x="1969168" y="2863516"/>
              <a:ext cx="906377" cy="176464"/>
              <a:chOff x="2125579" y="2671010"/>
              <a:chExt cx="906377" cy="176464"/>
            </a:xfrm>
            <a:grpFill/>
          </p:grpSpPr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C539FA1C-65F3-41C3-8137-C56F797CF8EC}"/>
                  </a:ext>
                </a:extLst>
              </p:cNvPr>
              <p:cNvSpPr/>
              <p:nvPr/>
            </p:nvSpPr>
            <p:spPr>
              <a:xfrm>
                <a:off x="2125579" y="2671011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F3490F00-F99F-4386-B01A-CF60861AEACF}"/>
                  </a:ext>
                </a:extLst>
              </p:cNvPr>
              <p:cNvSpPr/>
              <p:nvPr/>
            </p:nvSpPr>
            <p:spPr>
              <a:xfrm>
                <a:off x="2486526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D8E8E378-3078-4B8C-A84D-47AE2E0EC1B6}"/>
                  </a:ext>
                </a:extLst>
              </p:cNvPr>
              <p:cNvSpPr/>
              <p:nvPr/>
            </p:nvSpPr>
            <p:spPr>
              <a:xfrm>
                <a:off x="2855493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77AF2CC1-8DC7-4EED-B02C-32EF797B1FF7}"/>
                </a:ext>
              </a:extLst>
            </p:cNvPr>
            <p:cNvGrpSpPr/>
            <p:nvPr/>
          </p:nvGrpSpPr>
          <p:grpSpPr>
            <a:xfrm>
              <a:off x="1965155" y="3208422"/>
              <a:ext cx="906377" cy="176464"/>
              <a:chOff x="2125579" y="2671010"/>
              <a:chExt cx="906377" cy="176464"/>
            </a:xfrm>
            <a:grpFill/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7F33DF6D-F7B0-471D-8FFB-E8CD510A34D2}"/>
                  </a:ext>
                </a:extLst>
              </p:cNvPr>
              <p:cNvSpPr/>
              <p:nvPr/>
            </p:nvSpPr>
            <p:spPr>
              <a:xfrm>
                <a:off x="2125579" y="2671011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4E6E03F2-3687-4BED-B263-819F22285DB2}"/>
                  </a:ext>
                </a:extLst>
              </p:cNvPr>
              <p:cNvSpPr/>
              <p:nvPr/>
            </p:nvSpPr>
            <p:spPr>
              <a:xfrm>
                <a:off x="2486526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C3341335-EC47-4B7E-9B42-4C726B6102C6}"/>
                  </a:ext>
                </a:extLst>
              </p:cNvPr>
              <p:cNvSpPr/>
              <p:nvPr/>
            </p:nvSpPr>
            <p:spPr>
              <a:xfrm>
                <a:off x="2855493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AC0C1257-2CDF-4738-9DC5-BBF986CA8005}"/>
              </a:ext>
            </a:extLst>
          </p:cNvPr>
          <p:cNvGrpSpPr/>
          <p:nvPr/>
        </p:nvGrpSpPr>
        <p:grpSpPr>
          <a:xfrm>
            <a:off x="1965155" y="4588043"/>
            <a:ext cx="914401" cy="866276"/>
            <a:chOff x="1965155" y="2518610"/>
            <a:chExt cx="914401" cy="866276"/>
          </a:xfrm>
          <a:solidFill>
            <a:srgbClr val="FF0000"/>
          </a:solidFill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02CC7A2B-00CC-41B8-B43F-45212C8900C2}"/>
                </a:ext>
              </a:extLst>
            </p:cNvPr>
            <p:cNvSpPr/>
            <p:nvPr/>
          </p:nvSpPr>
          <p:spPr>
            <a:xfrm>
              <a:off x="1973179" y="2518611"/>
              <a:ext cx="176463" cy="176463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7263DA2-E5F9-494A-8FE0-3CAEB5C0CFF1}"/>
                </a:ext>
              </a:extLst>
            </p:cNvPr>
            <p:cNvSpPr/>
            <p:nvPr/>
          </p:nvSpPr>
          <p:spPr>
            <a:xfrm>
              <a:off x="2334126" y="2518610"/>
              <a:ext cx="176463" cy="176463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B377CC6-607D-4AB0-A1D1-A4F6056792C2}"/>
                </a:ext>
              </a:extLst>
            </p:cNvPr>
            <p:cNvSpPr/>
            <p:nvPr/>
          </p:nvSpPr>
          <p:spPr>
            <a:xfrm>
              <a:off x="2703093" y="2518610"/>
              <a:ext cx="176463" cy="176463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C066C9B3-64A2-4DAA-AD32-8CF04A0A5EA8}"/>
                </a:ext>
              </a:extLst>
            </p:cNvPr>
            <p:cNvGrpSpPr/>
            <p:nvPr/>
          </p:nvGrpSpPr>
          <p:grpSpPr>
            <a:xfrm>
              <a:off x="1969168" y="2863516"/>
              <a:ext cx="906377" cy="176464"/>
              <a:chOff x="2125579" y="2671010"/>
              <a:chExt cx="906377" cy="176464"/>
            </a:xfrm>
            <a:grpFill/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CD5AC1B7-22C2-48AE-BCFA-4C577E7ADFEE}"/>
                  </a:ext>
                </a:extLst>
              </p:cNvPr>
              <p:cNvSpPr/>
              <p:nvPr/>
            </p:nvSpPr>
            <p:spPr>
              <a:xfrm>
                <a:off x="2125579" y="2671011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364BD45-EA5F-4961-B685-38D42680CDAC}"/>
                  </a:ext>
                </a:extLst>
              </p:cNvPr>
              <p:cNvSpPr/>
              <p:nvPr/>
            </p:nvSpPr>
            <p:spPr>
              <a:xfrm>
                <a:off x="2486526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540AC615-97C1-4A88-BDA2-4EEC780F19CC}"/>
                  </a:ext>
                </a:extLst>
              </p:cNvPr>
              <p:cNvSpPr/>
              <p:nvPr/>
            </p:nvSpPr>
            <p:spPr>
              <a:xfrm>
                <a:off x="2855493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A5CCD5E6-6092-4B41-9E63-AAD93D2E0A4E}"/>
                </a:ext>
              </a:extLst>
            </p:cNvPr>
            <p:cNvGrpSpPr/>
            <p:nvPr/>
          </p:nvGrpSpPr>
          <p:grpSpPr>
            <a:xfrm>
              <a:off x="1965155" y="3208422"/>
              <a:ext cx="906377" cy="176464"/>
              <a:chOff x="2125579" y="2671010"/>
              <a:chExt cx="906377" cy="176464"/>
            </a:xfrm>
            <a:grpFill/>
          </p:grpSpPr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07830D70-7560-47C6-875E-15E57F4283D8}"/>
                  </a:ext>
                </a:extLst>
              </p:cNvPr>
              <p:cNvSpPr/>
              <p:nvPr/>
            </p:nvSpPr>
            <p:spPr>
              <a:xfrm>
                <a:off x="2125579" y="2671011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638BE1F2-6964-4624-992C-99C345A58531}"/>
                  </a:ext>
                </a:extLst>
              </p:cNvPr>
              <p:cNvSpPr/>
              <p:nvPr/>
            </p:nvSpPr>
            <p:spPr>
              <a:xfrm>
                <a:off x="2486526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EFAC60B7-6B34-41BB-930A-C04B5D1BA69B}"/>
                  </a:ext>
                </a:extLst>
              </p:cNvPr>
              <p:cNvSpPr/>
              <p:nvPr/>
            </p:nvSpPr>
            <p:spPr>
              <a:xfrm>
                <a:off x="2855493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695BCD8B-9CD9-4B54-A89E-8FCA9DD06F53}"/>
              </a:ext>
            </a:extLst>
          </p:cNvPr>
          <p:cNvGrpSpPr/>
          <p:nvPr/>
        </p:nvGrpSpPr>
        <p:grpSpPr>
          <a:xfrm>
            <a:off x="1973179" y="2169692"/>
            <a:ext cx="3116176" cy="180476"/>
            <a:chOff x="1973179" y="2169692"/>
            <a:chExt cx="3116176" cy="180476"/>
          </a:xfrm>
          <a:solidFill>
            <a:schemeClr val="bg1"/>
          </a:solidFill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E7AD132F-1CE6-422F-A508-E82CB2C7045B}"/>
                </a:ext>
              </a:extLst>
            </p:cNvPr>
            <p:cNvGrpSpPr/>
            <p:nvPr/>
          </p:nvGrpSpPr>
          <p:grpSpPr>
            <a:xfrm>
              <a:off x="1973179" y="2173704"/>
              <a:ext cx="906377" cy="176464"/>
              <a:chOff x="2125579" y="2671010"/>
              <a:chExt cx="906377" cy="176464"/>
            </a:xfrm>
            <a:grpFill/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FE63DE8A-EDF5-48B3-97D2-B297ACFEC763}"/>
                  </a:ext>
                </a:extLst>
              </p:cNvPr>
              <p:cNvSpPr/>
              <p:nvPr/>
            </p:nvSpPr>
            <p:spPr>
              <a:xfrm>
                <a:off x="2125579" y="2671011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183DF9DD-F7EE-4BD9-AC2D-EE6ED0BD0F50}"/>
                  </a:ext>
                </a:extLst>
              </p:cNvPr>
              <p:cNvSpPr/>
              <p:nvPr/>
            </p:nvSpPr>
            <p:spPr>
              <a:xfrm>
                <a:off x="2486526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4E45688B-D5F8-449B-A664-9E5F6CB995C6}"/>
                  </a:ext>
                </a:extLst>
              </p:cNvPr>
              <p:cNvSpPr/>
              <p:nvPr/>
            </p:nvSpPr>
            <p:spPr>
              <a:xfrm>
                <a:off x="2855493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592A1BB6-51F4-4595-B5E0-64070EFE2E7E}"/>
                </a:ext>
              </a:extLst>
            </p:cNvPr>
            <p:cNvGrpSpPr/>
            <p:nvPr/>
          </p:nvGrpSpPr>
          <p:grpSpPr>
            <a:xfrm>
              <a:off x="3080084" y="2169692"/>
              <a:ext cx="906377" cy="176464"/>
              <a:chOff x="2125579" y="2671010"/>
              <a:chExt cx="906377" cy="176464"/>
            </a:xfrm>
            <a:grpFill/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62AB121F-C23B-43C3-9FE6-020E1137341D}"/>
                  </a:ext>
                </a:extLst>
              </p:cNvPr>
              <p:cNvSpPr/>
              <p:nvPr/>
            </p:nvSpPr>
            <p:spPr>
              <a:xfrm>
                <a:off x="2125579" y="2671011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967380D1-7D49-4D8E-83EA-55FEB6495604}"/>
                  </a:ext>
                </a:extLst>
              </p:cNvPr>
              <p:cNvSpPr/>
              <p:nvPr/>
            </p:nvSpPr>
            <p:spPr>
              <a:xfrm>
                <a:off x="2486526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324199FD-35A0-4FCD-9BDF-20133204E6E8}"/>
                  </a:ext>
                </a:extLst>
              </p:cNvPr>
              <p:cNvSpPr/>
              <p:nvPr/>
            </p:nvSpPr>
            <p:spPr>
              <a:xfrm>
                <a:off x="2855493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97BA365-2494-458B-B702-D9FFD4308625}"/>
                </a:ext>
              </a:extLst>
            </p:cNvPr>
            <p:cNvGrpSpPr/>
            <p:nvPr/>
          </p:nvGrpSpPr>
          <p:grpSpPr>
            <a:xfrm>
              <a:off x="4182978" y="2169692"/>
              <a:ext cx="906377" cy="176464"/>
              <a:chOff x="2125579" y="2671010"/>
              <a:chExt cx="906377" cy="176464"/>
            </a:xfrm>
            <a:grpFill/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ED1FC503-D782-459E-BBF5-D86BC15DAE57}"/>
                  </a:ext>
                </a:extLst>
              </p:cNvPr>
              <p:cNvSpPr/>
              <p:nvPr/>
            </p:nvSpPr>
            <p:spPr>
              <a:xfrm>
                <a:off x="2125579" y="2671011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3EEEA4BA-230B-4CC7-A6CB-B65676E472CA}"/>
                  </a:ext>
                </a:extLst>
              </p:cNvPr>
              <p:cNvSpPr/>
              <p:nvPr/>
            </p:nvSpPr>
            <p:spPr>
              <a:xfrm>
                <a:off x="2486526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A5EFBD85-C947-4E5C-A33F-C52B3AD9DBDE}"/>
                  </a:ext>
                </a:extLst>
              </p:cNvPr>
              <p:cNvSpPr/>
              <p:nvPr/>
            </p:nvSpPr>
            <p:spPr>
              <a:xfrm>
                <a:off x="2855493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6F062E8-72EE-4DBF-ABF8-E86A8FEE323B}"/>
              </a:ext>
            </a:extLst>
          </p:cNvPr>
          <p:cNvGrpSpPr/>
          <p:nvPr/>
        </p:nvGrpSpPr>
        <p:grpSpPr>
          <a:xfrm>
            <a:off x="1977190" y="5638552"/>
            <a:ext cx="3116176" cy="180476"/>
            <a:chOff x="1973179" y="2169692"/>
            <a:chExt cx="3116176" cy="180476"/>
          </a:xfrm>
          <a:solidFill>
            <a:schemeClr val="bg1"/>
          </a:solidFill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5E8A9613-C688-4244-89CB-964E965F3F4F}"/>
                </a:ext>
              </a:extLst>
            </p:cNvPr>
            <p:cNvGrpSpPr/>
            <p:nvPr/>
          </p:nvGrpSpPr>
          <p:grpSpPr>
            <a:xfrm>
              <a:off x="1973179" y="2173704"/>
              <a:ext cx="906377" cy="176464"/>
              <a:chOff x="2125579" y="2671010"/>
              <a:chExt cx="906377" cy="176464"/>
            </a:xfrm>
            <a:grpFill/>
          </p:grpSpPr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67D3D2AF-E8E8-45E4-95E2-11836DA7EE83}"/>
                  </a:ext>
                </a:extLst>
              </p:cNvPr>
              <p:cNvSpPr/>
              <p:nvPr/>
            </p:nvSpPr>
            <p:spPr>
              <a:xfrm>
                <a:off x="2125579" y="2671011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3A805B99-20C2-4DC2-9479-1F28D2998AE9}"/>
                  </a:ext>
                </a:extLst>
              </p:cNvPr>
              <p:cNvSpPr/>
              <p:nvPr/>
            </p:nvSpPr>
            <p:spPr>
              <a:xfrm>
                <a:off x="2486526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6F7E1420-25CD-48C2-999E-10D37A708F1C}"/>
                  </a:ext>
                </a:extLst>
              </p:cNvPr>
              <p:cNvSpPr/>
              <p:nvPr/>
            </p:nvSpPr>
            <p:spPr>
              <a:xfrm>
                <a:off x="2855493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81B74ABA-A67D-4A7C-AF53-B9B7DF869DA8}"/>
                </a:ext>
              </a:extLst>
            </p:cNvPr>
            <p:cNvGrpSpPr/>
            <p:nvPr/>
          </p:nvGrpSpPr>
          <p:grpSpPr>
            <a:xfrm>
              <a:off x="3080084" y="2169692"/>
              <a:ext cx="906377" cy="176464"/>
              <a:chOff x="2125579" y="2671010"/>
              <a:chExt cx="906377" cy="176464"/>
            </a:xfrm>
            <a:grpFill/>
          </p:grpSpPr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96AE9B83-528A-4E23-81A0-4263C252048C}"/>
                  </a:ext>
                </a:extLst>
              </p:cNvPr>
              <p:cNvSpPr/>
              <p:nvPr/>
            </p:nvSpPr>
            <p:spPr>
              <a:xfrm>
                <a:off x="2125579" y="2671011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4942FF8E-EB4B-48CE-9898-94A87A795ED6}"/>
                  </a:ext>
                </a:extLst>
              </p:cNvPr>
              <p:cNvSpPr/>
              <p:nvPr/>
            </p:nvSpPr>
            <p:spPr>
              <a:xfrm>
                <a:off x="2486526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F84DA121-A16F-4754-B286-D7B1AF925D07}"/>
                  </a:ext>
                </a:extLst>
              </p:cNvPr>
              <p:cNvSpPr/>
              <p:nvPr/>
            </p:nvSpPr>
            <p:spPr>
              <a:xfrm>
                <a:off x="2855493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C15F0554-5937-4657-8D97-AEA2C92C94DC}"/>
                </a:ext>
              </a:extLst>
            </p:cNvPr>
            <p:cNvGrpSpPr/>
            <p:nvPr/>
          </p:nvGrpSpPr>
          <p:grpSpPr>
            <a:xfrm>
              <a:off x="4182978" y="2169692"/>
              <a:ext cx="906377" cy="176464"/>
              <a:chOff x="2125579" y="2671010"/>
              <a:chExt cx="906377" cy="176464"/>
            </a:xfrm>
            <a:grpFill/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B143F91-D9F7-4681-A2D1-02856D82B607}"/>
                  </a:ext>
                </a:extLst>
              </p:cNvPr>
              <p:cNvSpPr/>
              <p:nvPr/>
            </p:nvSpPr>
            <p:spPr>
              <a:xfrm>
                <a:off x="2125579" y="2671011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F07F1ED6-0CD0-474B-90B0-B2CE3AA70179}"/>
                  </a:ext>
                </a:extLst>
              </p:cNvPr>
              <p:cNvSpPr/>
              <p:nvPr/>
            </p:nvSpPr>
            <p:spPr>
              <a:xfrm>
                <a:off x="2486526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F632BBA8-E4E8-4346-BF8C-7F2F48781812}"/>
                  </a:ext>
                </a:extLst>
              </p:cNvPr>
              <p:cNvSpPr/>
              <p:nvPr/>
            </p:nvSpPr>
            <p:spPr>
              <a:xfrm>
                <a:off x="2855493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94177A3A-8501-4632-8723-9C8B88E276BF}"/>
              </a:ext>
            </a:extLst>
          </p:cNvPr>
          <p:cNvGrpSpPr/>
          <p:nvPr/>
        </p:nvGrpSpPr>
        <p:grpSpPr>
          <a:xfrm>
            <a:off x="1572117" y="2518608"/>
            <a:ext cx="216578" cy="2951107"/>
            <a:chOff x="1572117" y="2518608"/>
            <a:chExt cx="216578" cy="2951107"/>
          </a:xfrm>
          <a:solidFill>
            <a:schemeClr val="bg1"/>
          </a:solidFill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E2294C39-ADD7-4414-9F76-78984F307460}"/>
                </a:ext>
              </a:extLst>
            </p:cNvPr>
            <p:cNvGrpSpPr/>
            <p:nvPr/>
          </p:nvGrpSpPr>
          <p:grpSpPr>
            <a:xfrm>
              <a:off x="1604208" y="2518608"/>
              <a:ext cx="184487" cy="866275"/>
              <a:chOff x="1965155" y="2518611"/>
              <a:chExt cx="184487" cy="866275"/>
            </a:xfrm>
            <a:grpFill/>
          </p:grpSpPr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72A21433-24C4-44DC-8D5A-4F21D170A335}"/>
                  </a:ext>
                </a:extLst>
              </p:cNvPr>
              <p:cNvSpPr/>
              <p:nvPr/>
            </p:nvSpPr>
            <p:spPr>
              <a:xfrm>
                <a:off x="1973179" y="2518611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93787B15-2A68-4933-9D57-BC5E06E48E3F}"/>
                  </a:ext>
                </a:extLst>
              </p:cNvPr>
              <p:cNvSpPr/>
              <p:nvPr/>
            </p:nvSpPr>
            <p:spPr>
              <a:xfrm>
                <a:off x="1969168" y="2863517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A752F986-FBB6-4E80-B5EE-074570802352}"/>
                  </a:ext>
                </a:extLst>
              </p:cNvPr>
              <p:cNvSpPr/>
              <p:nvPr/>
            </p:nvSpPr>
            <p:spPr>
              <a:xfrm>
                <a:off x="1965155" y="3208423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A0CC0D39-68CE-41ED-A12C-5253D20AEC50}"/>
                </a:ext>
              </a:extLst>
            </p:cNvPr>
            <p:cNvGrpSpPr/>
            <p:nvPr/>
          </p:nvGrpSpPr>
          <p:grpSpPr>
            <a:xfrm>
              <a:off x="1588160" y="3561024"/>
              <a:ext cx="184487" cy="866275"/>
              <a:chOff x="1965155" y="2518611"/>
              <a:chExt cx="184487" cy="866275"/>
            </a:xfrm>
            <a:grpFill/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E1BC0EC1-1E34-48AD-9CED-05306E8993C1}"/>
                  </a:ext>
                </a:extLst>
              </p:cNvPr>
              <p:cNvSpPr/>
              <p:nvPr/>
            </p:nvSpPr>
            <p:spPr>
              <a:xfrm>
                <a:off x="1973179" y="2518611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5CF2F06A-7020-40F7-9622-024B8D6BEB52}"/>
                  </a:ext>
                </a:extLst>
              </p:cNvPr>
              <p:cNvSpPr/>
              <p:nvPr/>
            </p:nvSpPr>
            <p:spPr>
              <a:xfrm>
                <a:off x="1969168" y="2863517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D8947EBA-3A77-43E1-A04C-B0A68EC144EB}"/>
                  </a:ext>
                </a:extLst>
              </p:cNvPr>
              <p:cNvSpPr/>
              <p:nvPr/>
            </p:nvSpPr>
            <p:spPr>
              <a:xfrm>
                <a:off x="1965155" y="3208423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31CE4470-D4C2-463E-8546-C41E33570366}"/>
                </a:ext>
              </a:extLst>
            </p:cNvPr>
            <p:cNvGrpSpPr/>
            <p:nvPr/>
          </p:nvGrpSpPr>
          <p:grpSpPr>
            <a:xfrm>
              <a:off x="1572117" y="4603440"/>
              <a:ext cx="184487" cy="866275"/>
              <a:chOff x="1965155" y="2518611"/>
              <a:chExt cx="184487" cy="866275"/>
            </a:xfrm>
            <a:grpFill/>
          </p:grpSpPr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5E05C644-FF31-4823-8A5B-B99CDA57979A}"/>
                  </a:ext>
                </a:extLst>
              </p:cNvPr>
              <p:cNvSpPr/>
              <p:nvPr/>
            </p:nvSpPr>
            <p:spPr>
              <a:xfrm>
                <a:off x="1973179" y="2518611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F3084371-7D5A-480B-B529-C61F59E85834}"/>
                  </a:ext>
                </a:extLst>
              </p:cNvPr>
              <p:cNvSpPr/>
              <p:nvPr/>
            </p:nvSpPr>
            <p:spPr>
              <a:xfrm>
                <a:off x="1969168" y="2863517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3CF8A34B-C61C-4879-BF32-7298D9EC9A1A}"/>
                  </a:ext>
                </a:extLst>
              </p:cNvPr>
              <p:cNvSpPr/>
              <p:nvPr/>
            </p:nvSpPr>
            <p:spPr>
              <a:xfrm>
                <a:off x="1965155" y="3208423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B9D87D36-2400-4B42-8C81-748FF924D08B}"/>
              </a:ext>
            </a:extLst>
          </p:cNvPr>
          <p:cNvGrpSpPr/>
          <p:nvPr/>
        </p:nvGrpSpPr>
        <p:grpSpPr>
          <a:xfrm>
            <a:off x="5253782" y="2503209"/>
            <a:ext cx="216578" cy="2951107"/>
            <a:chOff x="1572117" y="2518608"/>
            <a:chExt cx="216578" cy="2951107"/>
          </a:xfrm>
          <a:solidFill>
            <a:schemeClr val="bg1"/>
          </a:solidFill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D7F4BB8B-6B84-4793-88AA-A586F2BDEC10}"/>
                </a:ext>
              </a:extLst>
            </p:cNvPr>
            <p:cNvGrpSpPr/>
            <p:nvPr/>
          </p:nvGrpSpPr>
          <p:grpSpPr>
            <a:xfrm>
              <a:off x="1604208" y="2518608"/>
              <a:ext cx="184487" cy="866275"/>
              <a:chOff x="1965155" y="2518611"/>
              <a:chExt cx="184487" cy="866275"/>
            </a:xfrm>
            <a:grpFill/>
          </p:grpSpPr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3321640F-0541-43C0-9EE5-47475D456CF1}"/>
                  </a:ext>
                </a:extLst>
              </p:cNvPr>
              <p:cNvSpPr/>
              <p:nvPr/>
            </p:nvSpPr>
            <p:spPr>
              <a:xfrm>
                <a:off x="1973179" y="2518611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009BD5CC-5E71-4A84-BA6F-6683394C678C}"/>
                  </a:ext>
                </a:extLst>
              </p:cNvPr>
              <p:cNvSpPr/>
              <p:nvPr/>
            </p:nvSpPr>
            <p:spPr>
              <a:xfrm>
                <a:off x="1969168" y="2863517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6B7D1640-4C86-4059-A42F-4A359CC240DA}"/>
                  </a:ext>
                </a:extLst>
              </p:cNvPr>
              <p:cNvSpPr/>
              <p:nvPr/>
            </p:nvSpPr>
            <p:spPr>
              <a:xfrm>
                <a:off x="1965155" y="3208423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EF1DEDB3-FDF1-4534-B58B-341F68C0D8F3}"/>
                </a:ext>
              </a:extLst>
            </p:cNvPr>
            <p:cNvGrpSpPr/>
            <p:nvPr/>
          </p:nvGrpSpPr>
          <p:grpSpPr>
            <a:xfrm>
              <a:off x="1588160" y="3561024"/>
              <a:ext cx="184487" cy="866275"/>
              <a:chOff x="1965155" y="2518611"/>
              <a:chExt cx="184487" cy="866275"/>
            </a:xfrm>
            <a:grpFill/>
          </p:grpSpPr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F5598494-7E32-4476-A8A1-4C102BFAECD2}"/>
                  </a:ext>
                </a:extLst>
              </p:cNvPr>
              <p:cNvSpPr/>
              <p:nvPr/>
            </p:nvSpPr>
            <p:spPr>
              <a:xfrm>
                <a:off x="1973179" y="2518611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4A53A232-9E17-494F-BB99-DC4B85083B8A}"/>
                  </a:ext>
                </a:extLst>
              </p:cNvPr>
              <p:cNvSpPr/>
              <p:nvPr/>
            </p:nvSpPr>
            <p:spPr>
              <a:xfrm>
                <a:off x="1969168" y="2863517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AE81139D-61BD-405B-800F-E1218A8DAF26}"/>
                  </a:ext>
                </a:extLst>
              </p:cNvPr>
              <p:cNvSpPr/>
              <p:nvPr/>
            </p:nvSpPr>
            <p:spPr>
              <a:xfrm>
                <a:off x="1965155" y="3208423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7EA27925-AF94-4D9C-A6D7-8D03C0E34697}"/>
                </a:ext>
              </a:extLst>
            </p:cNvPr>
            <p:cNvGrpSpPr/>
            <p:nvPr/>
          </p:nvGrpSpPr>
          <p:grpSpPr>
            <a:xfrm>
              <a:off x="1572117" y="4603440"/>
              <a:ext cx="184487" cy="866275"/>
              <a:chOff x="1965155" y="2518611"/>
              <a:chExt cx="184487" cy="866275"/>
            </a:xfrm>
            <a:grpFill/>
          </p:grpSpPr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4BDBBDA7-BDB5-4204-A4CB-9AF9DD7D9A57}"/>
                  </a:ext>
                </a:extLst>
              </p:cNvPr>
              <p:cNvSpPr/>
              <p:nvPr/>
            </p:nvSpPr>
            <p:spPr>
              <a:xfrm>
                <a:off x="1973179" y="2518611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5756779F-22D3-45FE-916D-A3A51E0C733D}"/>
                  </a:ext>
                </a:extLst>
              </p:cNvPr>
              <p:cNvSpPr/>
              <p:nvPr/>
            </p:nvSpPr>
            <p:spPr>
              <a:xfrm>
                <a:off x="1969168" y="2863517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03126AC3-A7AF-472A-B56F-5B5EC3C22B46}"/>
                  </a:ext>
                </a:extLst>
              </p:cNvPr>
              <p:cNvSpPr/>
              <p:nvPr/>
            </p:nvSpPr>
            <p:spPr>
              <a:xfrm>
                <a:off x="1965155" y="3208423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CBB04FE2-7C80-4DD4-9E58-EA8400FBEA81}"/>
              </a:ext>
            </a:extLst>
          </p:cNvPr>
          <p:cNvCxnSpPr/>
          <p:nvPr/>
        </p:nvCxnSpPr>
        <p:spPr>
          <a:xfrm>
            <a:off x="1636293" y="2419307"/>
            <a:ext cx="38581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85A9E174-74A3-46B1-B703-D4A04C960EB2}"/>
              </a:ext>
            </a:extLst>
          </p:cNvPr>
          <p:cNvCxnSpPr/>
          <p:nvPr/>
        </p:nvCxnSpPr>
        <p:spPr>
          <a:xfrm>
            <a:off x="1631475" y="3459476"/>
            <a:ext cx="38581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0357B592-A305-44FF-8A36-58163F529427}"/>
              </a:ext>
            </a:extLst>
          </p:cNvPr>
          <p:cNvCxnSpPr/>
          <p:nvPr/>
        </p:nvCxnSpPr>
        <p:spPr>
          <a:xfrm>
            <a:off x="1604208" y="4480719"/>
            <a:ext cx="38581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CD267ABF-4C4B-46F4-A51E-82E9D80414F1}"/>
              </a:ext>
            </a:extLst>
          </p:cNvPr>
          <p:cNvCxnSpPr/>
          <p:nvPr/>
        </p:nvCxnSpPr>
        <p:spPr>
          <a:xfrm>
            <a:off x="1632918" y="5543026"/>
            <a:ext cx="38581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22AD8442-3D3B-4E70-ACA6-DA9ACA6C4B84}"/>
              </a:ext>
            </a:extLst>
          </p:cNvPr>
          <p:cNvCxnSpPr>
            <a:cxnSpLocks/>
          </p:cNvCxnSpPr>
          <p:nvPr/>
        </p:nvCxnSpPr>
        <p:spPr>
          <a:xfrm flipH="1" flipV="1">
            <a:off x="5197642" y="2142941"/>
            <a:ext cx="1" cy="3671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592FAC6C-C63A-4254-8B07-9FF00BC7CA80}"/>
              </a:ext>
            </a:extLst>
          </p:cNvPr>
          <p:cNvCxnSpPr>
            <a:cxnSpLocks/>
          </p:cNvCxnSpPr>
          <p:nvPr/>
        </p:nvCxnSpPr>
        <p:spPr>
          <a:xfrm flipH="1" flipV="1">
            <a:off x="4082708" y="2100709"/>
            <a:ext cx="1" cy="3671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EB3D8296-17DA-44BE-B335-EBD5FA9256A7}"/>
              </a:ext>
            </a:extLst>
          </p:cNvPr>
          <p:cNvCxnSpPr>
            <a:cxnSpLocks/>
          </p:cNvCxnSpPr>
          <p:nvPr/>
        </p:nvCxnSpPr>
        <p:spPr>
          <a:xfrm flipH="1" flipV="1">
            <a:off x="2979336" y="2172578"/>
            <a:ext cx="1" cy="3671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CE2BC1C6-E834-4951-8441-A567EDDE160C}"/>
              </a:ext>
            </a:extLst>
          </p:cNvPr>
          <p:cNvCxnSpPr>
            <a:cxnSpLocks/>
          </p:cNvCxnSpPr>
          <p:nvPr/>
        </p:nvCxnSpPr>
        <p:spPr>
          <a:xfrm flipH="1" flipV="1">
            <a:off x="1875964" y="2164273"/>
            <a:ext cx="1" cy="3671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03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BB56CEA9-41E5-47E4-A4DD-92D6A7E25D0C}"/>
              </a:ext>
            </a:extLst>
          </p:cNvPr>
          <p:cNvSpPr/>
          <p:nvPr/>
        </p:nvSpPr>
        <p:spPr>
          <a:xfrm>
            <a:off x="742947" y="2110188"/>
            <a:ext cx="4810125" cy="8370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CFA62CF-5A47-461E-9D45-E5824A371E03}"/>
              </a:ext>
            </a:extLst>
          </p:cNvPr>
          <p:cNvSpPr/>
          <p:nvPr/>
        </p:nvSpPr>
        <p:spPr>
          <a:xfrm>
            <a:off x="742948" y="4627167"/>
            <a:ext cx="4810125" cy="8358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6DDD452-CC1E-42AF-B45A-93E24AF44746}"/>
              </a:ext>
            </a:extLst>
          </p:cNvPr>
          <p:cNvSpPr/>
          <p:nvPr/>
        </p:nvSpPr>
        <p:spPr>
          <a:xfrm>
            <a:off x="742949" y="2938862"/>
            <a:ext cx="4810125" cy="16799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4B61EFB-C90C-4112-8FB8-06E8F85FD2F0}"/>
              </a:ext>
            </a:extLst>
          </p:cNvPr>
          <p:cNvSpPr/>
          <p:nvPr/>
        </p:nvSpPr>
        <p:spPr>
          <a:xfrm>
            <a:off x="2957508" y="2251871"/>
            <a:ext cx="523875" cy="523875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0CED482-CB1F-44B5-8CA0-09C286E07291}"/>
              </a:ext>
            </a:extLst>
          </p:cNvPr>
          <p:cNvSpPr/>
          <p:nvPr/>
        </p:nvSpPr>
        <p:spPr>
          <a:xfrm>
            <a:off x="2376489" y="3082929"/>
            <a:ext cx="523875" cy="523875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E3E9A0D-5F3A-47B0-84C4-004CF48B3502}"/>
              </a:ext>
            </a:extLst>
          </p:cNvPr>
          <p:cNvSpPr/>
          <p:nvPr/>
        </p:nvSpPr>
        <p:spPr>
          <a:xfrm>
            <a:off x="3462334" y="3082928"/>
            <a:ext cx="523875" cy="523875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0AAAF7E-A5EF-451B-A41D-5A7D96A64ABC}"/>
              </a:ext>
            </a:extLst>
          </p:cNvPr>
          <p:cNvSpPr/>
          <p:nvPr/>
        </p:nvSpPr>
        <p:spPr>
          <a:xfrm>
            <a:off x="1838327" y="3918747"/>
            <a:ext cx="523875" cy="523875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F2C04E9-FF2C-414D-A811-6D696889C458}"/>
              </a:ext>
            </a:extLst>
          </p:cNvPr>
          <p:cNvSpPr/>
          <p:nvPr/>
        </p:nvSpPr>
        <p:spPr>
          <a:xfrm>
            <a:off x="2886077" y="3918747"/>
            <a:ext cx="523875" cy="523875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8AF1472-8649-40E8-843A-01F02DEC89A8}"/>
              </a:ext>
            </a:extLst>
          </p:cNvPr>
          <p:cNvSpPr/>
          <p:nvPr/>
        </p:nvSpPr>
        <p:spPr>
          <a:xfrm>
            <a:off x="3933827" y="3918747"/>
            <a:ext cx="523875" cy="523875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2D37C0B-5CF8-4D91-9698-5E462447E66A}"/>
              </a:ext>
            </a:extLst>
          </p:cNvPr>
          <p:cNvSpPr/>
          <p:nvPr/>
        </p:nvSpPr>
        <p:spPr>
          <a:xfrm>
            <a:off x="1314452" y="4795047"/>
            <a:ext cx="523875" cy="523875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200BBEA-631C-4D94-BA30-4458CC8A62F8}"/>
              </a:ext>
            </a:extLst>
          </p:cNvPr>
          <p:cNvSpPr/>
          <p:nvPr/>
        </p:nvSpPr>
        <p:spPr>
          <a:xfrm>
            <a:off x="2362202" y="4795046"/>
            <a:ext cx="523875" cy="523875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BF860EE-9EC7-4D00-9EFB-CD5526EC5932}"/>
              </a:ext>
            </a:extLst>
          </p:cNvPr>
          <p:cNvSpPr/>
          <p:nvPr/>
        </p:nvSpPr>
        <p:spPr>
          <a:xfrm>
            <a:off x="3424239" y="4804571"/>
            <a:ext cx="523875" cy="523875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C1E08C6-6866-467C-9E3F-E079878E256B}"/>
              </a:ext>
            </a:extLst>
          </p:cNvPr>
          <p:cNvSpPr/>
          <p:nvPr/>
        </p:nvSpPr>
        <p:spPr>
          <a:xfrm>
            <a:off x="4471989" y="4809333"/>
            <a:ext cx="523875" cy="523875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622C80C-9FB4-4FF9-BDF2-8609AE55DCA6}"/>
              </a:ext>
            </a:extLst>
          </p:cNvPr>
          <p:cNvCxnSpPr>
            <a:stCxn id="51" idx="0"/>
            <a:endCxn id="48" idx="2"/>
          </p:cNvCxnSpPr>
          <p:nvPr/>
        </p:nvCxnSpPr>
        <p:spPr>
          <a:xfrm flipV="1">
            <a:off x="1576390" y="4442622"/>
            <a:ext cx="523875" cy="352425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EC3310A-FD04-4023-A3CC-34F8AE98D4F7}"/>
              </a:ext>
            </a:extLst>
          </p:cNvPr>
          <p:cNvCxnSpPr>
            <a:cxnSpLocks/>
            <a:stCxn id="52" idx="0"/>
            <a:endCxn id="48" idx="2"/>
          </p:cNvCxnSpPr>
          <p:nvPr/>
        </p:nvCxnSpPr>
        <p:spPr>
          <a:xfrm flipH="1" flipV="1">
            <a:off x="2100265" y="4442621"/>
            <a:ext cx="523875" cy="352424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BF98E80-FA8E-4046-B6F8-BDAF6ADE3FDB}"/>
              </a:ext>
            </a:extLst>
          </p:cNvPr>
          <p:cNvCxnSpPr>
            <a:cxnSpLocks/>
          </p:cNvCxnSpPr>
          <p:nvPr/>
        </p:nvCxnSpPr>
        <p:spPr>
          <a:xfrm flipV="1">
            <a:off x="3690938" y="4442621"/>
            <a:ext cx="523875" cy="352424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B58D616-469D-4EAC-A720-F5AF4DE454E9}"/>
              </a:ext>
            </a:extLst>
          </p:cNvPr>
          <p:cNvCxnSpPr>
            <a:cxnSpLocks/>
            <a:endCxn id="49" idx="2"/>
          </p:cNvCxnSpPr>
          <p:nvPr/>
        </p:nvCxnSpPr>
        <p:spPr>
          <a:xfrm flipH="1" flipV="1">
            <a:off x="3148014" y="4442620"/>
            <a:ext cx="523874" cy="361950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6F15A15-FEC5-447B-A373-036156F922C7}"/>
              </a:ext>
            </a:extLst>
          </p:cNvPr>
          <p:cNvCxnSpPr>
            <a:cxnSpLocks/>
          </p:cNvCxnSpPr>
          <p:nvPr/>
        </p:nvCxnSpPr>
        <p:spPr>
          <a:xfrm flipH="1" flipV="1">
            <a:off x="4210049" y="4442620"/>
            <a:ext cx="523874" cy="361950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C554AEB-51F4-445E-9359-956F45B5A52E}"/>
              </a:ext>
            </a:extLst>
          </p:cNvPr>
          <p:cNvCxnSpPr>
            <a:cxnSpLocks/>
          </p:cNvCxnSpPr>
          <p:nvPr/>
        </p:nvCxnSpPr>
        <p:spPr>
          <a:xfrm flipV="1">
            <a:off x="2081216" y="3606804"/>
            <a:ext cx="523875" cy="352425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4F41650-E1EB-4193-941A-32F93F75986B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3148012" y="3606801"/>
            <a:ext cx="576259" cy="307182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9A4CFC9-3410-40F2-85DB-94271EF30E83}"/>
              </a:ext>
            </a:extLst>
          </p:cNvPr>
          <p:cNvCxnSpPr>
            <a:cxnSpLocks/>
            <a:stCxn id="50" idx="0"/>
            <a:endCxn id="47" idx="2"/>
          </p:cNvCxnSpPr>
          <p:nvPr/>
        </p:nvCxnSpPr>
        <p:spPr>
          <a:xfrm flipH="1" flipV="1">
            <a:off x="3724272" y="3606801"/>
            <a:ext cx="471493" cy="311944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AE932A9-288D-4D53-88FF-B312980F29C4}"/>
              </a:ext>
            </a:extLst>
          </p:cNvPr>
          <p:cNvCxnSpPr>
            <a:cxnSpLocks/>
          </p:cNvCxnSpPr>
          <p:nvPr/>
        </p:nvCxnSpPr>
        <p:spPr>
          <a:xfrm flipV="1">
            <a:off x="2643186" y="2773364"/>
            <a:ext cx="576259" cy="307182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3DFD59E-287F-4876-A83E-CCDBBAFDDC1D}"/>
              </a:ext>
            </a:extLst>
          </p:cNvPr>
          <p:cNvCxnSpPr>
            <a:cxnSpLocks/>
          </p:cNvCxnSpPr>
          <p:nvPr/>
        </p:nvCxnSpPr>
        <p:spPr>
          <a:xfrm flipH="1" flipV="1">
            <a:off x="3226587" y="2768603"/>
            <a:ext cx="471493" cy="311944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B4163F64-6D29-45BC-8914-7F056D3BE129}"/>
              </a:ext>
            </a:extLst>
          </p:cNvPr>
          <p:cNvSpPr txBox="1"/>
          <p:nvPr/>
        </p:nvSpPr>
        <p:spPr>
          <a:xfrm>
            <a:off x="6615115" y="4734146"/>
            <a:ext cx="1236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Inputs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272EF3A-8A1E-43FE-9479-0E4043588EAC}"/>
              </a:ext>
            </a:extLst>
          </p:cNvPr>
          <p:cNvSpPr txBox="1"/>
          <p:nvPr/>
        </p:nvSpPr>
        <p:spPr>
          <a:xfrm>
            <a:off x="5961611" y="3240239"/>
            <a:ext cx="235474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Intermediate</a:t>
            </a:r>
          </a:p>
          <a:p>
            <a:pPr algn="ctr"/>
            <a:r>
              <a:rPr lang="en-US" sz="3200" dirty="0"/>
              <a:t>Values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6C7C687-CDB3-4F27-9854-FE5B2423F5C6}"/>
              </a:ext>
            </a:extLst>
          </p:cNvPr>
          <p:cNvSpPr txBox="1"/>
          <p:nvPr/>
        </p:nvSpPr>
        <p:spPr>
          <a:xfrm>
            <a:off x="6785836" y="2157117"/>
            <a:ext cx="894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7075413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2195D7D-4C69-40A7-B4CD-3FB444F7E8FB}"/>
              </a:ext>
            </a:extLst>
          </p:cNvPr>
          <p:cNvSpPr/>
          <p:nvPr/>
        </p:nvSpPr>
        <p:spPr>
          <a:xfrm>
            <a:off x="1198028" y="2789749"/>
            <a:ext cx="6754845" cy="4623059"/>
          </a:xfrm>
          <a:custGeom>
            <a:avLst/>
            <a:gdLst>
              <a:gd name="connsiteX0" fmla="*/ 4565098 w 8562817"/>
              <a:gd name="connsiteY0" fmla="*/ 25847 h 5860446"/>
              <a:gd name="connsiteX1" fmla="*/ 558583 w 8562817"/>
              <a:gd name="connsiteY1" fmla="*/ 434920 h 5860446"/>
              <a:gd name="connsiteX2" fmla="*/ 474361 w 8562817"/>
              <a:gd name="connsiteY2" fmla="*/ 3117962 h 5860446"/>
              <a:gd name="connsiteX3" fmla="*/ 4697446 w 8562817"/>
              <a:gd name="connsiteY3" fmla="*/ 4345183 h 5860446"/>
              <a:gd name="connsiteX4" fmla="*/ 6069046 w 8562817"/>
              <a:gd name="connsiteY4" fmla="*/ 5716783 h 5860446"/>
              <a:gd name="connsiteX5" fmla="*/ 8475361 w 8562817"/>
              <a:gd name="connsiteY5" fmla="*/ 5247552 h 5860446"/>
              <a:gd name="connsiteX6" fmla="*/ 7705340 w 8562817"/>
              <a:gd name="connsiteY6" fmla="*/ 663520 h 5860446"/>
              <a:gd name="connsiteX7" fmla="*/ 4565098 w 8562817"/>
              <a:gd name="connsiteY7" fmla="*/ 25847 h 586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62817" h="5860446">
                <a:moveTo>
                  <a:pt x="4565098" y="25847"/>
                </a:moveTo>
                <a:cubicBezTo>
                  <a:pt x="3373972" y="-12253"/>
                  <a:pt x="1240372" y="-80432"/>
                  <a:pt x="558583" y="434920"/>
                </a:cubicBezTo>
                <a:cubicBezTo>
                  <a:pt x="-123206" y="950272"/>
                  <a:pt x="-215450" y="2466252"/>
                  <a:pt x="474361" y="3117962"/>
                </a:cubicBezTo>
                <a:cubicBezTo>
                  <a:pt x="1164171" y="3769673"/>
                  <a:pt x="3764999" y="3912046"/>
                  <a:pt x="4697446" y="4345183"/>
                </a:cubicBezTo>
                <a:cubicBezTo>
                  <a:pt x="5629893" y="4778320"/>
                  <a:pt x="5439394" y="5566388"/>
                  <a:pt x="6069046" y="5716783"/>
                </a:cubicBezTo>
                <a:cubicBezTo>
                  <a:pt x="6698698" y="5867178"/>
                  <a:pt x="8202645" y="6089762"/>
                  <a:pt x="8475361" y="5247552"/>
                </a:cubicBezTo>
                <a:cubicBezTo>
                  <a:pt x="8748077" y="4405342"/>
                  <a:pt x="8353040" y="1535809"/>
                  <a:pt x="7705340" y="663520"/>
                </a:cubicBezTo>
                <a:cubicBezTo>
                  <a:pt x="7057640" y="-208769"/>
                  <a:pt x="5756224" y="63947"/>
                  <a:pt x="4565098" y="25847"/>
                </a:cubicBezTo>
                <a:close/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CA794D-3286-4964-B04D-016FD1BA973C}"/>
              </a:ext>
            </a:extLst>
          </p:cNvPr>
          <p:cNvSpPr/>
          <p:nvPr/>
        </p:nvSpPr>
        <p:spPr>
          <a:xfrm>
            <a:off x="2709089" y="3368843"/>
            <a:ext cx="4695970" cy="3213952"/>
          </a:xfrm>
          <a:custGeom>
            <a:avLst/>
            <a:gdLst>
              <a:gd name="connsiteX0" fmla="*/ 4565098 w 8562817"/>
              <a:gd name="connsiteY0" fmla="*/ 25847 h 5860446"/>
              <a:gd name="connsiteX1" fmla="*/ 558583 w 8562817"/>
              <a:gd name="connsiteY1" fmla="*/ 434920 h 5860446"/>
              <a:gd name="connsiteX2" fmla="*/ 474361 w 8562817"/>
              <a:gd name="connsiteY2" fmla="*/ 3117962 h 5860446"/>
              <a:gd name="connsiteX3" fmla="*/ 4697446 w 8562817"/>
              <a:gd name="connsiteY3" fmla="*/ 4345183 h 5860446"/>
              <a:gd name="connsiteX4" fmla="*/ 6069046 w 8562817"/>
              <a:gd name="connsiteY4" fmla="*/ 5716783 h 5860446"/>
              <a:gd name="connsiteX5" fmla="*/ 8475361 w 8562817"/>
              <a:gd name="connsiteY5" fmla="*/ 5247552 h 5860446"/>
              <a:gd name="connsiteX6" fmla="*/ 7705340 w 8562817"/>
              <a:gd name="connsiteY6" fmla="*/ 663520 h 5860446"/>
              <a:gd name="connsiteX7" fmla="*/ 4565098 w 8562817"/>
              <a:gd name="connsiteY7" fmla="*/ 25847 h 586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62817" h="5860446">
                <a:moveTo>
                  <a:pt x="4565098" y="25847"/>
                </a:moveTo>
                <a:cubicBezTo>
                  <a:pt x="3373972" y="-12253"/>
                  <a:pt x="1240372" y="-80432"/>
                  <a:pt x="558583" y="434920"/>
                </a:cubicBezTo>
                <a:cubicBezTo>
                  <a:pt x="-123206" y="950272"/>
                  <a:pt x="-215450" y="2466252"/>
                  <a:pt x="474361" y="3117962"/>
                </a:cubicBezTo>
                <a:cubicBezTo>
                  <a:pt x="1164171" y="3769673"/>
                  <a:pt x="3764999" y="3912046"/>
                  <a:pt x="4697446" y="4345183"/>
                </a:cubicBezTo>
                <a:cubicBezTo>
                  <a:pt x="5629893" y="4778320"/>
                  <a:pt x="5439394" y="5566388"/>
                  <a:pt x="6069046" y="5716783"/>
                </a:cubicBezTo>
                <a:cubicBezTo>
                  <a:pt x="6698698" y="5867178"/>
                  <a:pt x="8202645" y="6089762"/>
                  <a:pt x="8475361" y="5247552"/>
                </a:cubicBezTo>
                <a:cubicBezTo>
                  <a:pt x="8748077" y="4405342"/>
                  <a:pt x="8353040" y="1535809"/>
                  <a:pt x="7705340" y="663520"/>
                </a:cubicBezTo>
                <a:cubicBezTo>
                  <a:pt x="7057640" y="-208769"/>
                  <a:pt x="5756224" y="63947"/>
                  <a:pt x="4565098" y="25847"/>
                </a:cubicBezTo>
                <a:close/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4CB70E-8E62-41C4-8578-954A96585D22}"/>
              </a:ext>
            </a:extLst>
          </p:cNvPr>
          <p:cNvSpPr/>
          <p:nvPr/>
        </p:nvSpPr>
        <p:spPr>
          <a:xfrm>
            <a:off x="4019788" y="3922295"/>
            <a:ext cx="2652783" cy="1815582"/>
          </a:xfrm>
          <a:custGeom>
            <a:avLst/>
            <a:gdLst>
              <a:gd name="connsiteX0" fmla="*/ 4565098 w 8562817"/>
              <a:gd name="connsiteY0" fmla="*/ 25847 h 5860446"/>
              <a:gd name="connsiteX1" fmla="*/ 558583 w 8562817"/>
              <a:gd name="connsiteY1" fmla="*/ 434920 h 5860446"/>
              <a:gd name="connsiteX2" fmla="*/ 474361 w 8562817"/>
              <a:gd name="connsiteY2" fmla="*/ 3117962 h 5860446"/>
              <a:gd name="connsiteX3" fmla="*/ 4697446 w 8562817"/>
              <a:gd name="connsiteY3" fmla="*/ 4345183 h 5860446"/>
              <a:gd name="connsiteX4" fmla="*/ 6069046 w 8562817"/>
              <a:gd name="connsiteY4" fmla="*/ 5716783 h 5860446"/>
              <a:gd name="connsiteX5" fmla="*/ 8475361 w 8562817"/>
              <a:gd name="connsiteY5" fmla="*/ 5247552 h 5860446"/>
              <a:gd name="connsiteX6" fmla="*/ 7705340 w 8562817"/>
              <a:gd name="connsiteY6" fmla="*/ 663520 h 5860446"/>
              <a:gd name="connsiteX7" fmla="*/ 4565098 w 8562817"/>
              <a:gd name="connsiteY7" fmla="*/ 25847 h 586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62817" h="5860446">
                <a:moveTo>
                  <a:pt x="4565098" y="25847"/>
                </a:moveTo>
                <a:cubicBezTo>
                  <a:pt x="3373972" y="-12253"/>
                  <a:pt x="1240372" y="-80432"/>
                  <a:pt x="558583" y="434920"/>
                </a:cubicBezTo>
                <a:cubicBezTo>
                  <a:pt x="-123206" y="950272"/>
                  <a:pt x="-215450" y="2466252"/>
                  <a:pt x="474361" y="3117962"/>
                </a:cubicBezTo>
                <a:cubicBezTo>
                  <a:pt x="1164171" y="3769673"/>
                  <a:pt x="3764999" y="3912046"/>
                  <a:pt x="4697446" y="4345183"/>
                </a:cubicBezTo>
                <a:cubicBezTo>
                  <a:pt x="5629893" y="4778320"/>
                  <a:pt x="5439394" y="5566388"/>
                  <a:pt x="6069046" y="5716783"/>
                </a:cubicBezTo>
                <a:cubicBezTo>
                  <a:pt x="6698698" y="5867178"/>
                  <a:pt x="8202645" y="6089762"/>
                  <a:pt x="8475361" y="5247552"/>
                </a:cubicBezTo>
                <a:cubicBezTo>
                  <a:pt x="8748077" y="4405342"/>
                  <a:pt x="8353040" y="1535809"/>
                  <a:pt x="7705340" y="663520"/>
                </a:cubicBezTo>
                <a:cubicBezTo>
                  <a:pt x="7057640" y="-208769"/>
                  <a:pt x="5756224" y="63947"/>
                  <a:pt x="4565098" y="25847"/>
                </a:cubicBezTo>
                <a:close/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910B6A1-0AA7-477D-953C-F16E31CE86D6}"/>
              </a:ext>
            </a:extLst>
          </p:cNvPr>
          <p:cNvSpPr/>
          <p:nvPr/>
        </p:nvSpPr>
        <p:spPr>
          <a:xfrm>
            <a:off x="6246305" y="1908604"/>
            <a:ext cx="3473930" cy="34739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669177E-56B0-4977-8279-F65A45C50FB4}"/>
              </a:ext>
            </a:extLst>
          </p:cNvPr>
          <p:cNvSpPr/>
          <p:nvPr/>
        </p:nvSpPr>
        <p:spPr>
          <a:xfrm rot="20573039">
            <a:off x="2841640" y="3129165"/>
            <a:ext cx="6003758" cy="1167063"/>
          </a:xfrm>
          <a:prstGeom prst="ellipse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DD04E8-9E41-43A0-A6F5-4DFF56DDA388}"/>
              </a:ext>
            </a:extLst>
          </p:cNvPr>
          <p:cNvSpPr/>
          <p:nvPr/>
        </p:nvSpPr>
        <p:spPr>
          <a:xfrm rot="20573039">
            <a:off x="3734536" y="3293070"/>
            <a:ext cx="4217966" cy="819925"/>
          </a:xfrm>
          <a:prstGeom prst="ellipse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5ADBC9E-5BFF-416C-A419-CCC60BB25B46}"/>
              </a:ext>
            </a:extLst>
          </p:cNvPr>
          <p:cNvSpPr/>
          <p:nvPr/>
        </p:nvSpPr>
        <p:spPr>
          <a:xfrm>
            <a:off x="7911115" y="3533986"/>
            <a:ext cx="178711" cy="1787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BCEACF3-BD97-4826-B1B8-FFCFB982ACA7}"/>
              </a:ext>
            </a:extLst>
          </p:cNvPr>
          <p:cNvSpPr/>
          <p:nvPr/>
        </p:nvSpPr>
        <p:spPr>
          <a:xfrm>
            <a:off x="5883041" y="3555874"/>
            <a:ext cx="178711" cy="1787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1980583-E762-458F-98B1-35CC40D7DDDC}"/>
                  </a:ext>
                </a:extLst>
              </p:cNvPr>
              <p:cNvSpPr txBox="1"/>
              <p:nvPr/>
            </p:nvSpPr>
            <p:spPr>
              <a:xfrm>
                <a:off x="2595695" y="6869501"/>
                <a:ext cx="246137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Contours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1980583-E762-458F-98B1-35CC40D7D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695" y="6869501"/>
                <a:ext cx="2461379" cy="584775"/>
              </a:xfrm>
              <a:prstGeom prst="rect">
                <a:avLst/>
              </a:prstGeom>
              <a:blipFill>
                <a:blip r:embed="rId2"/>
                <a:stretch>
                  <a:fillRect l="-6436"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A96FD5F-BABD-4750-9CB0-DB6DEDF3313A}"/>
                  </a:ext>
                </a:extLst>
              </p:cNvPr>
              <p:cNvSpPr txBox="1"/>
              <p:nvPr/>
            </p:nvSpPr>
            <p:spPr>
              <a:xfrm>
                <a:off x="1423721" y="1889516"/>
                <a:ext cx="27749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Contours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A96FD5F-BABD-4750-9CB0-DB6DEDF33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721" y="1889516"/>
                <a:ext cx="2774927" cy="584775"/>
              </a:xfrm>
              <a:prstGeom prst="rect">
                <a:avLst/>
              </a:prstGeom>
              <a:blipFill>
                <a:blip r:embed="rId3"/>
                <a:stretch>
                  <a:fillRect l="-5714"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DEA2CA7-B67A-4F30-AB82-2F2C5EDE6CD7}"/>
              </a:ext>
            </a:extLst>
          </p:cNvPr>
          <p:cNvSpPr txBox="1"/>
          <p:nvPr/>
        </p:nvSpPr>
        <p:spPr>
          <a:xfrm>
            <a:off x="8969778" y="5612106"/>
            <a:ext cx="2245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Trust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51EF0C5-875B-4314-B791-14157A41CF5A}"/>
                  </a:ext>
                </a:extLst>
              </p:cNvPr>
              <p:cNvSpPr txBox="1"/>
              <p:nvPr/>
            </p:nvSpPr>
            <p:spPr>
              <a:xfrm>
                <a:off x="7911115" y="3533986"/>
                <a:ext cx="6986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51EF0C5-875B-4314-B791-14157A41C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115" y="3533986"/>
                <a:ext cx="69865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2893E4-043C-4C5F-ADBB-96C3E596F4D8}"/>
                  </a:ext>
                </a:extLst>
              </p:cNvPr>
              <p:cNvSpPr txBox="1"/>
              <p:nvPr/>
            </p:nvSpPr>
            <p:spPr>
              <a:xfrm>
                <a:off x="4986428" y="4553211"/>
                <a:ext cx="6794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2893E4-043C-4C5F-ADBB-96C3E596F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428" y="4553211"/>
                <a:ext cx="67941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8BEDDAB0-BDC8-40D2-9A56-EDFAFF84A117}"/>
              </a:ext>
            </a:extLst>
          </p:cNvPr>
          <p:cNvSpPr/>
          <p:nvPr/>
        </p:nvSpPr>
        <p:spPr>
          <a:xfrm>
            <a:off x="5573289" y="4566824"/>
            <a:ext cx="178711" cy="17871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89C601D-306C-4A2A-A699-D911CEFAD7B3}"/>
              </a:ext>
            </a:extLst>
          </p:cNvPr>
          <p:cNvCxnSpPr>
            <a:stCxn id="18" idx="2"/>
          </p:cNvCxnSpPr>
          <p:nvPr/>
        </p:nvCxnSpPr>
        <p:spPr>
          <a:xfrm>
            <a:off x="2811185" y="2474291"/>
            <a:ext cx="1764265" cy="97415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6E4BBCD-8D11-42CC-948C-DC88874FA8F3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3826385" y="6153494"/>
            <a:ext cx="749065" cy="71600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885A21F-B3A7-4198-B80A-1DA383FCDC37}"/>
              </a:ext>
            </a:extLst>
          </p:cNvPr>
          <p:cNvCxnSpPr>
            <a:cxnSpLocks/>
            <a:endCxn id="12" idx="5"/>
          </p:cNvCxnSpPr>
          <p:nvPr/>
        </p:nvCxnSpPr>
        <p:spPr>
          <a:xfrm flipH="1" flipV="1">
            <a:off x="9211490" y="4873789"/>
            <a:ext cx="1003050" cy="68781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2B1BBF4-3F75-496C-B922-2DB096FBCA0F}"/>
              </a:ext>
            </a:extLst>
          </p:cNvPr>
          <p:cNvCxnSpPr>
            <a:cxnSpLocks/>
          </p:cNvCxnSpPr>
          <p:nvPr/>
        </p:nvCxnSpPr>
        <p:spPr>
          <a:xfrm flipH="1" flipV="1">
            <a:off x="6246305" y="3448443"/>
            <a:ext cx="1745616" cy="17489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82E41D-EE90-46DB-857A-8C8DDFB690FC}"/>
              </a:ext>
            </a:extLst>
          </p:cNvPr>
          <p:cNvCxnSpPr>
            <a:cxnSpLocks/>
            <a:endCxn id="16" idx="6"/>
          </p:cNvCxnSpPr>
          <p:nvPr/>
        </p:nvCxnSpPr>
        <p:spPr>
          <a:xfrm flipH="1">
            <a:off x="6061752" y="3593334"/>
            <a:ext cx="1891122" cy="51896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BFD636D-435F-4F84-9BD1-9CBB8C5FA2BE}"/>
              </a:ext>
            </a:extLst>
          </p:cNvPr>
          <p:cNvSpPr txBox="1"/>
          <p:nvPr/>
        </p:nvSpPr>
        <p:spPr>
          <a:xfrm>
            <a:off x="5802957" y="973804"/>
            <a:ext cx="3081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Trust Region Step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023A2CB-CDE0-471A-B33D-D089B11E0E07}"/>
              </a:ext>
            </a:extLst>
          </p:cNvPr>
          <p:cNvSpPr txBox="1"/>
          <p:nvPr/>
        </p:nvSpPr>
        <p:spPr>
          <a:xfrm>
            <a:off x="5816300" y="7512500"/>
            <a:ext cx="55327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</a:rPr>
              <a:t>Line Search Direction</a:t>
            </a:r>
          </a:p>
          <a:p>
            <a:pPr algn="ctr"/>
            <a:r>
              <a:rPr lang="en-US" sz="3200" dirty="0">
                <a:solidFill>
                  <a:schemeClr val="accent1"/>
                </a:solidFill>
              </a:rPr>
              <a:t>(BFGS, Newton’s Method…)</a:t>
            </a:r>
          </a:p>
        </p:txBody>
      </p: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44CC9E88-C4C2-4537-B22E-324A4E4F99FD}"/>
              </a:ext>
            </a:extLst>
          </p:cNvPr>
          <p:cNvCxnSpPr>
            <a:cxnSpLocks/>
            <a:stCxn id="38" idx="2"/>
          </p:cNvCxnSpPr>
          <p:nvPr/>
        </p:nvCxnSpPr>
        <p:spPr>
          <a:xfrm rot="5400000">
            <a:off x="6114339" y="2246207"/>
            <a:ext cx="1916861" cy="541604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104EE604-88C6-4951-B598-84EB74C5358A}"/>
              </a:ext>
            </a:extLst>
          </p:cNvPr>
          <p:cNvCxnSpPr>
            <a:cxnSpLocks/>
            <a:stCxn id="39" idx="0"/>
          </p:cNvCxnSpPr>
          <p:nvPr/>
        </p:nvCxnSpPr>
        <p:spPr>
          <a:xfrm rot="16200000" flipV="1">
            <a:off x="5669268" y="4599069"/>
            <a:ext cx="3867270" cy="1959592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8093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>
            <a:extLst>
              <a:ext uri="{FF2B5EF4-FFF2-40B4-BE49-F238E27FC236}">
                <a16:creationId xmlns:a16="http://schemas.microsoft.com/office/drawing/2014/main" id="{E07700DB-F74E-489D-97A5-C0DEEB241B61}"/>
              </a:ext>
            </a:extLst>
          </p:cNvPr>
          <p:cNvSpPr/>
          <p:nvPr/>
        </p:nvSpPr>
        <p:spPr>
          <a:xfrm>
            <a:off x="2353932" y="4239814"/>
            <a:ext cx="540242" cy="540242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C052519-E89B-4C7F-B016-7C2864AC68AF}"/>
              </a:ext>
            </a:extLst>
          </p:cNvPr>
          <p:cNvSpPr/>
          <p:nvPr/>
        </p:nvSpPr>
        <p:spPr>
          <a:xfrm>
            <a:off x="2353932" y="2671699"/>
            <a:ext cx="540242" cy="540242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90D913B-0FC8-4674-9B92-5E2A7C239C73}"/>
              </a:ext>
            </a:extLst>
          </p:cNvPr>
          <p:cNvCxnSpPr>
            <a:cxnSpLocks/>
          </p:cNvCxnSpPr>
          <p:nvPr/>
        </p:nvCxnSpPr>
        <p:spPr>
          <a:xfrm flipV="1">
            <a:off x="2624053" y="3307137"/>
            <a:ext cx="1" cy="83748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B63DED1-1EEE-4E8E-978B-92B05E281AE4}"/>
              </a:ext>
            </a:extLst>
          </p:cNvPr>
          <p:cNvCxnSpPr>
            <a:cxnSpLocks/>
          </p:cNvCxnSpPr>
          <p:nvPr/>
        </p:nvCxnSpPr>
        <p:spPr>
          <a:xfrm flipV="1">
            <a:off x="2624053" y="4875252"/>
            <a:ext cx="1" cy="83748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5957975-D1F6-43BA-BC75-1D8FBCCBDE84}"/>
              </a:ext>
            </a:extLst>
          </p:cNvPr>
          <p:cNvCxnSpPr>
            <a:cxnSpLocks/>
          </p:cNvCxnSpPr>
          <p:nvPr/>
        </p:nvCxnSpPr>
        <p:spPr>
          <a:xfrm flipV="1">
            <a:off x="2629877" y="1691726"/>
            <a:ext cx="1" cy="83748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9ABC364-482A-496B-8056-197F7396BEF3}"/>
                  </a:ext>
                </a:extLst>
              </p:cNvPr>
              <p:cNvSpPr txBox="1"/>
              <p:nvPr/>
            </p:nvSpPr>
            <p:spPr>
              <a:xfrm>
                <a:off x="3095136" y="4834382"/>
                <a:ext cx="36343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9ABC364-482A-496B-8056-197F7396B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136" y="4834382"/>
                <a:ext cx="363433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32C0B2E-ABEF-4B90-B1EA-CD088FB4F6CD}"/>
                  </a:ext>
                </a:extLst>
              </p:cNvPr>
              <p:cNvSpPr txBox="1"/>
              <p:nvPr/>
            </p:nvSpPr>
            <p:spPr>
              <a:xfrm>
                <a:off x="2942082" y="1792597"/>
                <a:ext cx="66954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32C0B2E-ABEF-4B90-B1EA-CD088FB4F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082" y="1792597"/>
                <a:ext cx="669542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E0BA542-6E1B-43DF-907A-D557F88A7DFF}"/>
                  </a:ext>
                </a:extLst>
              </p:cNvPr>
              <p:cNvSpPr txBox="1"/>
              <p:nvPr/>
            </p:nvSpPr>
            <p:spPr>
              <a:xfrm>
                <a:off x="1648239" y="4280384"/>
                <a:ext cx="41460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E0BA542-6E1B-43DF-907A-D557F88A7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239" y="4280384"/>
                <a:ext cx="414601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F13A58F-CAC6-4F12-93B3-97ABDCDE9485}"/>
                  </a:ext>
                </a:extLst>
              </p:cNvPr>
              <p:cNvSpPr txBox="1"/>
              <p:nvPr/>
            </p:nvSpPr>
            <p:spPr>
              <a:xfrm>
                <a:off x="1648239" y="2712269"/>
                <a:ext cx="37099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F13A58F-CAC6-4F12-93B3-97ABDCDE9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239" y="2712269"/>
                <a:ext cx="370999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4252CC4E-9325-4314-AD66-630194D0BD9C}"/>
              </a:ext>
            </a:extLst>
          </p:cNvPr>
          <p:cNvSpPr/>
          <p:nvPr/>
        </p:nvSpPr>
        <p:spPr>
          <a:xfrm>
            <a:off x="4490865" y="4239814"/>
            <a:ext cx="540242" cy="540242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FE44B5A-285B-4C91-B448-75F51C702678}"/>
              </a:ext>
            </a:extLst>
          </p:cNvPr>
          <p:cNvSpPr/>
          <p:nvPr/>
        </p:nvSpPr>
        <p:spPr>
          <a:xfrm>
            <a:off x="4490865" y="2671699"/>
            <a:ext cx="540242" cy="540242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8D2445E-81A3-4795-B0E1-6AD89984EB14}"/>
              </a:ext>
            </a:extLst>
          </p:cNvPr>
          <p:cNvCxnSpPr>
            <a:cxnSpLocks/>
          </p:cNvCxnSpPr>
          <p:nvPr/>
        </p:nvCxnSpPr>
        <p:spPr>
          <a:xfrm flipV="1">
            <a:off x="4760986" y="3307137"/>
            <a:ext cx="1" cy="837481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5D4FBE9-ED6D-411E-8544-33B75758E972}"/>
              </a:ext>
            </a:extLst>
          </p:cNvPr>
          <p:cNvCxnSpPr>
            <a:cxnSpLocks/>
          </p:cNvCxnSpPr>
          <p:nvPr/>
        </p:nvCxnSpPr>
        <p:spPr>
          <a:xfrm flipV="1">
            <a:off x="4760986" y="4875252"/>
            <a:ext cx="1" cy="837481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DB36858-4ED8-4D75-87C5-5640EB3D75D9}"/>
              </a:ext>
            </a:extLst>
          </p:cNvPr>
          <p:cNvCxnSpPr>
            <a:cxnSpLocks/>
          </p:cNvCxnSpPr>
          <p:nvPr/>
        </p:nvCxnSpPr>
        <p:spPr>
          <a:xfrm flipV="1">
            <a:off x="4766810" y="1691726"/>
            <a:ext cx="1" cy="837481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97DE2CB-207E-4133-9896-7D6CC4E1C033}"/>
                  </a:ext>
                </a:extLst>
              </p:cNvPr>
              <p:cNvSpPr txBox="1"/>
              <p:nvPr/>
            </p:nvSpPr>
            <p:spPr>
              <a:xfrm>
                <a:off x="5369720" y="4858446"/>
                <a:ext cx="36343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97DE2CB-207E-4133-9896-7D6CC4E1C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9720" y="4858446"/>
                <a:ext cx="363433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9A2362F-D7B6-4284-9946-90B399125642}"/>
                  </a:ext>
                </a:extLst>
              </p:cNvPr>
              <p:cNvSpPr txBox="1"/>
              <p:nvPr/>
            </p:nvSpPr>
            <p:spPr>
              <a:xfrm>
                <a:off x="5280836" y="1792598"/>
                <a:ext cx="66954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9A2362F-D7B6-4284-9946-90B399125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836" y="1792598"/>
                <a:ext cx="669542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68E5EAA7-6F2C-4B71-8757-71DE06D75E76}"/>
              </a:ext>
            </a:extLst>
          </p:cNvPr>
          <p:cNvSpPr/>
          <p:nvPr/>
        </p:nvSpPr>
        <p:spPr>
          <a:xfrm>
            <a:off x="6573704" y="4239814"/>
            <a:ext cx="540242" cy="540242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DFE4B75-181C-4F0E-9DF8-010091DC5EF5}"/>
              </a:ext>
            </a:extLst>
          </p:cNvPr>
          <p:cNvSpPr/>
          <p:nvPr/>
        </p:nvSpPr>
        <p:spPr>
          <a:xfrm>
            <a:off x="6573704" y="2671699"/>
            <a:ext cx="540242" cy="540242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CA178BC-AFA8-45F2-930E-A2664C153434}"/>
              </a:ext>
            </a:extLst>
          </p:cNvPr>
          <p:cNvCxnSpPr>
            <a:cxnSpLocks/>
          </p:cNvCxnSpPr>
          <p:nvPr/>
        </p:nvCxnSpPr>
        <p:spPr>
          <a:xfrm flipV="1">
            <a:off x="6843825" y="3307137"/>
            <a:ext cx="1" cy="837481"/>
          </a:xfrm>
          <a:prstGeom prst="straightConnector1">
            <a:avLst/>
          </a:prstGeom>
          <a:ln w="57150"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391FBBD-2241-4753-A63B-65487F43B582}"/>
              </a:ext>
            </a:extLst>
          </p:cNvPr>
          <p:cNvCxnSpPr>
            <a:cxnSpLocks/>
          </p:cNvCxnSpPr>
          <p:nvPr/>
        </p:nvCxnSpPr>
        <p:spPr>
          <a:xfrm flipV="1">
            <a:off x="6843825" y="4875252"/>
            <a:ext cx="1" cy="837481"/>
          </a:xfrm>
          <a:prstGeom prst="straightConnector1">
            <a:avLst/>
          </a:prstGeom>
          <a:ln w="57150"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7B1A83F-3731-4353-83F6-192E516B8C2F}"/>
              </a:ext>
            </a:extLst>
          </p:cNvPr>
          <p:cNvCxnSpPr>
            <a:cxnSpLocks/>
          </p:cNvCxnSpPr>
          <p:nvPr/>
        </p:nvCxnSpPr>
        <p:spPr>
          <a:xfrm flipV="1">
            <a:off x="6849649" y="1691726"/>
            <a:ext cx="1" cy="837481"/>
          </a:xfrm>
          <a:prstGeom prst="straightConnector1">
            <a:avLst/>
          </a:prstGeom>
          <a:ln w="57150"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EFAA7DE-5305-4819-88C7-203992EED40D}"/>
                  </a:ext>
                </a:extLst>
              </p:cNvPr>
              <p:cNvSpPr txBox="1"/>
              <p:nvPr/>
            </p:nvSpPr>
            <p:spPr>
              <a:xfrm>
                <a:off x="7302358" y="4858446"/>
                <a:ext cx="115999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EFAA7DE-5305-4819-88C7-203992EED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358" y="4858446"/>
                <a:ext cx="1159998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A8A5C01-AAAF-466E-9AA6-8D9C9A60F3E0}"/>
                  </a:ext>
                </a:extLst>
              </p:cNvPr>
              <p:cNvSpPr txBox="1"/>
              <p:nvPr/>
            </p:nvSpPr>
            <p:spPr>
              <a:xfrm>
                <a:off x="7735554" y="1810686"/>
                <a:ext cx="293606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A8A5C01-AAAF-466E-9AA6-8D9C9A60F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5554" y="1810686"/>
                <a:ext cx="293606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1692164-E825-403D-ABFD-91F7BA86A5D7}"/>
                  </a:ext>
                </a:extLst>
              </p:cNvPr>
              <p:cNvSpPr txBox="1"/>
              <p:nvPr/>
            </p:nvSpPr>
            <p:spPr>
              <a:xfrm>
                <a:off x="7469612" y="3450160"/>
                <a:ext cx="86145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1692164-E825-403D-ABFD-91F7BA86A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612" y="3450160"/>
                <a:ext cx="861454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DD78C59-3598-4E66-9FA9-C79F2CB7B83A}"/>
                  </a:ext>
                </a:extLst>
              </p:cNvPr>
              <p:cNvSpPr txBox="1"/>
              <p:nvPr/>
            </p:nvSpPr>
            <p:spPr>
              <a:xfrm>
                <a:off x="5318552" y="3432072"/>
                <a:ext cx="414601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ac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DD78C59-3598-4E66-9FA9-C79F2CB7B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52" y="3432072"/>
                <a:ext cx="414601" cy="55528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9F4E340-D016-40D9-BE2F-0814419B1BD2}"/>
              </a:ext>
            </a:extLst>
          </p:cNvPr>
          <p:cNvSpPr txBox="1"/>
          <p:nvPr/>
        </p:nvSpPr>
        <p:spPr>
          <a:xfrm>
            <a:off x="4048268" y="6091622"/>
            <a:ext cx="13975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Adjoint</a:t>
            </a:r>
          </a:p>
          <a:p>
            <a:r>
              <a:rPr lang="en-US" sz="3200" dirty="0"/>
              <a:t>Update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36425F8-8E7A-4ACC-81FF-4B1BC02962BB}"/>
              </a:ext>
            </a:extLst>
          </p:cNvPr>
          <p:cNvSpPr txBox="1"/>
          <p:nvPr/>
        </p:nvSpPr>
        <p:spPr>
          <a:xfrm>
            <a:off x="1949887" y="6076234"/>
            <a:ext cx="166173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Forward </a:t>
            </a:r>
          </a:p>
          <a:p>
            <a:r>
              <a:rPr lang="en-US" sz="3200" dirty="0"/>
              <a:t>Problem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063D13D-A3F6-4BAC-97A9-945C3CC0A41B}"/>
              </a:ext>
            </a:extLst>
          </p:cNvPr>
          <p:cNvSpPr txBox="1"/>
          <p:nvPr/>
        </p:nvSpPr>
        <p:spPr>
          <a:xfrm>
            <a:off x="6142128" y="6091622"/>
            <a:ext cx="14734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Hessian</a:t>
            </a:r>
          </a:p>
          <a:p>
            <a:r>
              <a:rPr lang="en-US" sz="3200" dirty="0"/>
              <a:t>Update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37E6C14C-F178-436F-AA30-BA55172DC57E}"/>
              </a:ext>
            </a:extLst>
          </p:cNvPr>
          <p:cNvCxnSpPr>
            <a:stCxn id="61" idx="2"/>
          </p:cNvCxnSpPr>
          <p:nvPr/>
        </p:nvCxnSpPr>
        <p:spPr>
          <a:xfrm rot="16200000" flipH="1">
            <a:off x="5546902" y="3966302"/>
            <a:ext cx="1005753" cy="1047851"/>
          </a:xfrm>
          <a:prstGeom prst="curvedConnector2">
            <a:avLst/>
          </a:prstGeom>
          <a:ln w="381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211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3546E46F-5664-456F-868A-4C1F238B4A68}"/>
              </a:ext>
            </a:extLst>
          </p:cNvPr>
          <p:cNvSpPr/>
          <p:nvPr/>
        </p:nvSpPr>
        <p:spPr>
          <a:xfrm>
            <a:off x="3264564" y="1347334"/>
            <a:ext cx="2943732" cy="963595"/>
          </a:xfrm>
          <a:prstGeom prst="flowChartAlternateProcess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DNN</a:t>
            </a:r>
          </a:p>
        </p:txBody>
      </p: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8CEBE5B7-9606-4E1C-A310-A72A31410F3B}"/>
              </a:ext>
            </a:extLst>
          </p:cNvPr>
          <p:cNvSpPr/>
          <p:nvPr/>
        </p:nvSpPr>
        <p:spPr>
          <a:xfrm>
            <a:off x="3264564" y="2580368"/>
            <a:ext cx="2943732" cy="963595"/>
          </a:xfrm>
          <a:prstGeom prst="flowChartAlternateProcess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Stiffness Matrix Assembly</a:t>
            </a:r>
          </a:p>
        </p:txBody>
      </p:sp>
      <p:sp>
        <p:nvSpPr>
          <p:cNvPr id="38" name="Flowchart: Alternate Process 37">
            <a:extLst>
              <a:ext uri="{FF2B5EF4-FFF2-40B4-BE49-F238E27FC236}">
                <a16:creationId xmlns:a16="http://schemas.microsoft.com/office/drawing/2014/main" id="{D9CDE513-D0CA-4079-BE23-3900B5F2BC8D}"/>
              </a:ext>
            </a:extLst>
          </p:cNvPr>
          <p:cNvSpPr/>
          <p:nvPr/>
        </p:nvSpPr>
        <p:spPr>
          <a:xfrm>
            <a:off x="3264564" y="3837363"/>
            <a:ext cx="2943732" cy="963595"/>
          </a:xfrm>
          <a:prstGeom prst="flowChartAlternateProcess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Impose Boundary Conditions</a:t>
            </a:r>
          </a:p>
        </p:txBody>
      </p:sp>
      <p:sp>
        <p:nvSpPr>
          <p:cNvPr id="39" name="Flowchart: Alternate Process 38">
            <a:extLst>
              <a:ext uri="{FF2B5EF4-FFF2-40B4-BE49-F238E27FC236}">
                <a16:creationId xmlns:a16="http://schemas.microsoft.com/office/drawing/2014/main" id="{ABC6C99A-E97D-404D-A49F-8C5BB049B4F7}"/>
              </a:ext>
            </a:extLst>
          </p:cNvPr>
          <p:cNvSpPr/>
          <p:nvPr/>
        </p:nvSpPr>
        <p:spPr>
          <a:xfrm>
            <a:off x="3264564" y="5133819"/>
            <a:ext cx="2943732" cy="963595"/>
          </a:xfrm>
          <a:prstGeom prst="flowChartAlternateProcess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Sparse Matrix Solver</a:t>
            </a:r>
          </a:p>
        </p:txBody>
      </p:sp>
      <p:sp>
        <p:nvSpPr>
          <p:cNvPr id="44" name="Flowchart: Alternate Process 43">
            <a:extLst>
              <a:ext uri="{FF2B5EF4-FFF2-40B4-BE49-F238E27FC236}">
                <a16:creationId xmlns:a16="http://schemas.microsoft.com/office/drawing/2014/main" id="{1913241E-1013-4D1A-873B-F5C5942E67FC}"/>
              </a:ext>
            </a:extLst>
          </p:cNvPr>
          <p:cNvSpPr/>
          <p:nvPr/>
        </p:nvSpPr>
        <p:spPr>
          <a:xfrm>
            <a:off x="3264564" y="6430275"/>
            <a:ext cx="2943732" cy="963595"/>
          </a:xfrm>
          <a:prstGeom prst="flowChartAlternateProcess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Quadratic Loss Function</a:t>
            </a:r>
          </a:p>
        </p:txBody>
      </p:sp>
      <p:sp>
        <p:nvSpPr>
          <p:cNvPr id="46" name="Flowchart: Alternate Process 45">
            <a:extLst>
              <a:ext uri="{FF2B5EF4-FFF2-40B4-BE49-F238E27FC236}">
                <a16:creationId xmlns:a16="http://schemas.microsoft.com/office/drawing/2014/main" id="{87A67C10-9A71-4CD1-9708-C48BB4DA5C8F}"/>
              </a:ext>
            </a:extLst>
          </p:cNvPr>
          <p:cNvSpPr/>
          <p:nvPr/>
        </p:nvSpPr>
        <p:spPr>
          <a:xfrm>
            <a:off x="3264568" y="114300"/>
            <a:ext cx="2943732" cy="963595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Gauss Points</a:t>
            </a:r>
          </a:p>
        </p:txBody>
      </p:sp>
      <p:sp>
        <p:nvSpPr>
          <p:cNvPr id="49" name="Flowchart: Alternate Process 48">
            <a:extLst>
              <a:ext uri="{FF2B5EF4-FFF2-40B4-BE49-F238E27FC236}">
                <a16:creationId xmlns:a16="http://schemas.microsoft.com/office/drawing/2014/main" id="{AAB91A3D-D68A-4696-AF7F-A3049419B143}"/>
              </a:ext>
            </a:extLst>
          </p:cNvPr>
          <p:cNvSpPr/>
          <p:nvPr/>
        </p:nvSpPr>
        <p:spPr>
          <a:xfrm>
            <a:off x="3264564" y="7726731"/>
            <a:ext cx="2943732" cy="963595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Loss Function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64C09F9-C3C1-4B30-9439-6C77E2074E89}"/>
              </a:ext>
            </a:extLst>
          </p:cNvPr>
          <p:cNvCxnSpPr>
            <a:stCxn id="46" idx="2"/>
            <a:endCxn id="2" idx="0"/>
          </p:cNvCxnSpPr>
          <p:nvPr/>
        </p:nvCxnSpPr>
        <p:spPr>
          <a:xfrm flipH="1">
            <a:off x="4736430" y="1077895"/>
            <a:ext cx="4" cy="269439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8725DD6-AE5C-40AA-A9DD-037EE9EFDAF4}"/>
              </a:ext>
            </a:extLst>
          </p:cNvPr>
          <p:cNvCxnSpPr/>
          <p:nvPr/>
        </p:nvCxnSpPr>
        <p:spPr>
          <a:xfrm flipH="1">
            <a:off x="4736426" y="2322909"/>
            <a:ext cx="4" cy="269439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5D011BB-808B-4F49-9958-2BE3B2398A8E}"/>
              </a:ext>
            </a:extLst>
          </p:cNvPr>
          <p:cNvCxnSpPr/>
          <p:nvPr/>
        </p:nvCxnSpPr>
        <p:spPr>
          <a:xfrm flipH="1">
            <a:off x="4736422" y="3555943"/>
            <a:ext cx="4" cy="269439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081570C-FCC6-4715-8FB9-FE89A605E687}"/>
              </a:ext>
            </a:extLst>
          </p:cNvPr>
          <p:cNvCxnSpPr/>
          <p:nvPr/>
        </p:nvCxnSpPr>
        <p:spPr>
          <a:xfrm flipH="1">
            <a:off x="4736418" y="4818447"/>
            <a:ext cx="4" cy="269439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4ABF819-2478-4813-8189-E8C9D5E1BDC8}"/>
              </a:ext>
            </a:extLst>
          </p:cNvPr>
          <p:cNvCxnSpPr/>
          <p:nvPr/>
        </p:nvCxnSpPr>
        <p:spPr>
          <a:xfrm flipH="1">
            <a:off x="4736414" y="6143347"/>
            <a:ext cx="4" cy="269439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B67CBFE-A385-4A6F-80E0-4587EA8C0246}"/>
              </a:ext>
            </a:extLst>
          </p:cNvPr>
          <p:cNvCxnSpPr/>
          <p:nvPr/>
        </p:nvCxnSpPr>
        <p:spPr>
          <a:xfrm flipH="1">
            <a:off x="4736414" y="7425581"/>
            <a:ext cx="4" cy="269439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161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BC052519-E89B-4C7F-B016-7C2864AC68AF}"/>
              </a:ext>
            </a:extLst>
          </p:cNvPr>
          <p:cNvSpPr/>
          <p:nvPr/>
        </p:nvSpPr>
        <p:spPr>
          <a:xfrm>
            <a:off x="4311326" y="4683505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5957975-D1F6-43BA-BC75-1D8FBCCBDE84}"/>
              </a:ext>
            </a:extLst>
          </p:cNvPr>
          <p:cNvCxnSpPr>
            <a:cxnSpLocks/>
          </p:cNvCxnSpPr>
          <p:nvPr/>
        </p:nvCxnSpPr>
        <p:spPr>
          <a:xfrm flipV="1">
            <a:off x="4611077" y="3942080"/>
            <a:ext cx="167312" cy="647627"/>
          </a:xfrm>
          <a:prstGeom prst="straightConnector1">
            <a:avLst/>
          </a:prstGeom>
          <a:ln w="57150">
            <a:solidFill>
              <a:schemeClr val="accent2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1CE7FD0A-DFC6-49D7-9CB0-D9C1FE345505}"/>
              </a:ext>
            </a:extLst>
          </p:cNvPr>
          <p:cNvSpPr/>
          <p:nvPr/>
        </p:nvSpPr>
        <p:spPr>
          <a:xfrm>
            <a:off x="4710754" y="3397798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CB327F2-714C-4988-825A-E5636E0E564B}"/>
              </a:ext>
            </a:extLst>
          </p:cNvPr>
          <p:cNvSpPr/>
          <p:nvPr/>
        </p:nvSpPr>
        <p:spPr>
          <a:xfrm>
            <a:off x="7413612" y="4190278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C941BA0-24E7-45D1-A3E2-F16EA89A93C0}"/>
              </a:ext>
            </a:extLst>
          </p:cNvPr>
          <p:cNvSpPr/>
          <p:nvPr/>
        </p:nvSpPr>
        <p:spPr>
          <a:xfrm>
            <a:off x="5896286" y="2402118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0471983-96AA-4364-8ED0-6BF1CBC6B3B0}"/>
              </a:ext>
            </a:extLst>
          </p:cNvPr>
          <p:cNvSpPr/>
          <p:nvPr/>
        </p:nvSpPr>
        <p:spPr>
          <a:xfrm>
            <a:off x="5696572" y="5788331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1E091A1-EA6C-4188-95C9-B09F4EA1C2FF}"/>
              </a:ext>
            </a:extLst>
          </p:cNvPr>
          <p:cNvCxnSpPr>
            <a:cxnSpLocks/>
          </p:cNvCxnSpPr>
          <p:nvPr/>
        </p:nvCxnSpPr>
        <p:spPr>
          <a:xfrm flipV="1">
            <a:off x="5970336" y="2987041"/>
            <a:ext cx="125664" cy="2631439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10BA50E-150B-48A8-8693-BB662308081B}"/>
              </a:ext>
            </a:extLst>
          </p:cNvPr>
          <p:cNvCxnSpPr>
            <a:cxnSpLocks/>
          </p:cNvCxnSpPr>
          <p:nvPr/>
        </p:nvCxnSpPr>
        <p:spPr>
          <a:xfrm flipV="1">
            <a:off x="6180766" y="4683505"/>
            <a:ext cx="1232846" cy="108737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E3D3287-1F9B-4212-B8B8-029D24848CA5}"/>
              </a:ext>
            </a:extLst>
          </p:cNvPr>
          <p:cNvCxnSpPr>
            <a:cxnSpLocks/>
          </p:cNvCxnSpPr>
          <p:nvPr/>
        </p:nvCxnSpPr>
        <p:spPr>
          <a:xfrm flipH="1" flipV="1">
            <a:off x="5243896" y="3718561"/>
            <a:ext cx="1949384" cy="671431"/>
          </a:xfrm>
          <a:prstGeom prst="straightConnector1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5D0D3B6-DE73-464C-95C8-EB8E9B430638}"/>
              </a:ext>
            </a:extLst>
          </p:cNvPr>
          <p:cNvCxnSpPr>
            <a:cxnSpLocks/>
          </p:cNvCxnSpPr>
          <p:nvPr/>
        </p:nvCxnSpPr>
        <p:spPr>
          <a:xfrm flipH="1" flipV="1">
            <a:off x="6380890" y="2953332"/>
            <a:ext cx="1032722" cy="1100944"/>
          </a:xfrm>
          <a:prstGeom prst="straightConnector1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68827E2-88A1-4B44-B794-18DA00EE1470}"/>
              </a:ext>
            </a:extLst>
          </p:cNvPr>
          <p:cNvCxnSpPr>
            <a:cxnSpLocks/>
          </p:cNvCxnSpPr>
          <p:nvPr/>
        </p:nvCxnSpPr>
        <p:spPr>
          <a:xfrm flipV="1">
            <a:off x="5072234" y="2800427"/>
            <a:ext cx="649850" cy="490543"/>
          </a:xfrm>
          <a:prstGeom prst="straightConnector1">
            <a:avLst/>
          </a:prstGeom>
          <a:ln w="57150">
            <a:solidFill>
              <a:schemeClr val="accent6">
                <a:lumMod val="40000"/>
                <a:lumOff val="60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7E174A4-DA32-4360-B769-12965A988D94}"/>
              </a:ext>
            </a:extLst>
          </p:cNvPr>
          <p:cNvCxnSpPr>
            <a:cxnSpLocks/>
          </p:cNvCxnSpPr>
          <p:nvPr/>
        </p:nvCxnSpPr>
        <p:spPr>
          <a:xfrm flipH="1" flipV="1">
            <a:off x="4778389" y="5121512"/>
            <a:ext cx="867475" cy="579178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D2B9775B-6BB2-4C74-9812-F90648273D50}"/>
              </a:ext>
            </a:extLst>
          </p:cNvPr>
          <p:cNvSpPr/>
          <p:nvPr/>
        </p:nvSpPr>
        <p:spPr>
          <a:xfrm>
            <a:off x="4134662" y="6778337"/>
            <a:ext cx="660400" cy="633661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C01343-0624-438A-AB2D-F5CF331BF556}"/>
                  </a:ext>
                </a:extLst>
              </p:cNvPr>
              <p:cNvSpPr txBox="1"/>
              <p:nvPr/>
            </p:nvSpPr>
            <p:spPr>
              <a:xfrm>
                <a:off x="4173511" y="6879723"/>
                <a:ext cx="6317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C01343-0624-438A-AB2D-F5CF331BF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511" y="6879723"/>
                <a:ext cx="63171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Flowchart: Alternate Process 64">
            <a:extLst>
              <a:ext uri="{FF2B5EF4-FFF2-40B4-BE49-F238E27FC236}">
                <a16:creationId xmlns:a16="http://schemas.microsoft.com/office/drawing/2014/main" id="{931C9963-8933-4FF5-A587-DE8378276287}"/>
              </a:ext>
            </a:extLst>
          </p:cNvPr>
          <p:cNvSpPr/>
          <p:nvPr/>
        </p:nvSpPr>
        <p:spPr>
          <a:xfrm>
            <a:off x="5205047" y="6778337"/>
            <a:ext cx="660400" cy="633661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lowchart: Alternate Process 66">
            <a:extLst>
              <a:ext uri="{FF2B5EF4-FFF2-40B4-BE49-F238E27FC236}">
                <a16:creationId xmlns:a16="http://schemas.microsoft.com/office/drawing/2014/main" id="{3DBF1DB8-6C0D-4C0A-834B-BF411BA467AD}"/>
              </a:ext>
            </a:extLst>
          </p:cNvPr>
          <p:cNvSpPr/>
          <p:nvPr/>
        </p:nvSpPr>
        <p:spPr>
          <a:xfrm>
            <a:off x="6273949" y="6778337"/>
            <a:ext cx="660400" cy="633661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lowchart: Alternate Process 68">
            <a:extLst>
              <a:ext uri="{FF2B5EF4-FFF2-40B4-BE49-F238E27FC236}">
                <a16:creationId xmlns:a16="http://schemas.microsoft.com/office/drawing/2014/main" id="{F1B2555E-F499-4996-BB9E-A52D89B161D5}"/>
              </a:ext>
            </a:extLst>
          </p:cNvPr>
          <p:cNvSpPr/>
          <p:nvPr/>
        </p:nvSpPr>
        <p:spPr>
          <a:xfrm>
            <a:off x="7330086" y="6778337"/>
            <a:ext cx="660400" cy="633661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FFBD68A-33ED-4E60-B826-89E0E5C75319}"/>
              </a:ext>
            </a:extLst>
          </p:cNvPr>
          <p:cNvCxnSpPr>
            <a:cxnSpLocks/>
          </p:cNvCxnSpPr>
          <p:nvPr/>
        </p:nvCxnSpPr>
        <p:spPr>
          <a:xfrm flipV="1">
            <a:off x="4453917" y="5334815"/>
            <a:ext cx="33181" cy="1243807"/>
          </a:xfrm>
          <a:prstGeom prst="straightConnector1">
            <a:avLst/>
          </a:prstGeom>
          <a:ln w="57150">
            <a:solidFill>
              <a:srgbClr val="C00000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5E67E09-2F5F-41DA-928A-918FA715E0B8}"/>
              </a:ext>
            </a:extLst>
          </p:cNvPr>
          <p:cNvCxnSpPr>
            <a:cxnSpLocks/>
          </p:cNvCxnSpPr>
          <p:nvPr/>
        </p:nvCxnSpPr>
        <p:spPr>
          <a:xfrm flipV="1">
            <a:off x="4710754" y="6056577"/>
            <a:ext cx="806992" cy="522045"/>
          </a:xfrm>
          <a:prstGeom prst="straightConnector1">
            <a:avLst/>
          </a:prstGeom>
          <a:ln w="57150">
            <a:solidFill>
              <a:srgbClr val="C00000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571F753-8D9B-48F8-995E-5F383111E8F4}"/>
              </a:ext>
            </a:extLst>
          </p:cNvPr>
          <p:cNvCxnSpPr>
            <a:cxnSpLocks/>
          </p:cNvCxnSpPr>
          <p:nvPr/>
        </p:nvCxnSpPr>
        <p:spPr>
          <a:xfrm flipV="1">
            <a:off x="5557345" y="6232495"/>
            <a:ext cx="173285" cy="445985"/>
          </a:xfrm>
          <a:prstGeom prst="straightConnector1">
            <a:avLst/>
          </a:prstGeom>
          <a:ln w="57150">
            <a:solidFill>
              <a:srgbClr val="FFC000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28DDDEA-267B-46D5-A55A-487C13A7107D}"/>
              </a:ext>
            </a:extLst>
          </p:cNvPr>
          <p:cNvCxnSpPr>
            <a:cxnSpLocks/>
          </p:cNvCxnSpPr>
          <p:nvPr/>
        </p:nvCxnSpPr>
        <p:spPr>
          <a:xfrm flipH="1" flipV="1">
            <a:off x="6093353" y="6257820"/>
            <a:ext cx="494640" cy="420660"/>
          </a:xfrm>
          <a:prstGeom prst="straightConnector1">
            <a:avLst/>
          </a:prstGeom>
          <a:ln w="57150">
            <a:solidFill>
              <a:srgbClr val="0070C0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638B7B-9DB8-49F3-A233-9ACFA73E2F98}"/>
              </a:ext>
            </a:extLst>
          </p:cNvPr>
          <p:cNvCxnSpPr>
            <a:cxnSpLocks/>
          </p:cNvCxnSpPr>
          <p:nvPr/>
        </p:nvCxnSpPr>
        <p:spPr>
          <a:xfrm flipV="1">
            <a:off x="7613326" y="4691092"/>
            <a:ext cx="46960" cy="1946535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946D622-BA34-46F9-AEEC-A828662BF4F4}"/>
                  </a:ext>
                </a:extLst>
              </p:cNvPr>
              <p:cNvSpPr txBox="1"/>
              <p:nvPr/>
            </p:nvSpPr>
            <p:spPr>
              <a:xfrm>
                <a:off x="5406313" y="4964057"/>
                <a:ext cx="43268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b="0" i="1" smtClean="0">
                              <a:solidFill>
                                <a:srgbClr val="31964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3196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31964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31964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319640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946D622-BA34-46F9-AEEC-A828662BF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313" y="4964057"/>
                <a:ext cx="43268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DC25343-CFEA-4C22-9954-C0C5209B2F26}"/>
                  </a:ext>
                </a:extLst>
              </p:cNvPr>
              <p:cNvSpPr txBox="1"/>
              <p:nvPr/>
            </p:nvSpPr>
            <p:spPr>
              <a:xfrm>
                <a:off x="6514184" y="3617173"/>
                <a:ext cx="519501" cy="4834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sz="28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5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5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5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DDD0E1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DC25343-CFEA-4C22-9954-C0C5209B2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184" y="3617173"/>
                <a:ext cx="519501" cy="4834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8472424-85A1-47EB-937E-BE7604CE07D7}"/>
                  </a:ext>
                </a:extLst>
              </p:cNvPr>
              <p:cNvSpPr txBox="1"/>
              <p:nvPr/>
            </p:nvSpPr>
            <p:spPr>
              <a:xfrm>
                <a:off x="4075581" y="4021492"/>
                <a:ext cx="44561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8472424-85A1-47EB-937E-BE7604CE0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581" y="4021492"/>
                <a:ext cx="445619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1ACD56-EDAF-4B94-97BD-CF68FFDF7353}"/>
                  </a:ext>
                </a:extLst>
              </p:cNvPr>
              <p:cNvSpPr txBox="1"/>
              <p:nvPr/>
            </p:nvSpPr>
            <p:spPr>
              <a:xfrm>
                <a:off x="4818148" y="2548572"/>
                <a:ext cx="445619" cy="483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sz="2800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1ACD56-EDAF-4B94-97BD-CF68FFDF7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148" y="2548572"/>
                <a:ext cx="445619" cy="4834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114CE03-1B99-4D8A-9239-CD83369017D4}"/>
                  </a:ext>
                </a:extLst>
              </p:cNvPr>
              <p:cNvSpPr txBox="1"/>
              <p:nvPr/>
            </p:nvSpPr>
            <p:spPr>
              <a:xfrm>
                <a:off x="5535247" y="1757435"/>
                <a:ext cx="445619" cy="4405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114CE03-1B99-4D8A-9239-CD8336901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5247" y="1757435"/>
                <a:ext cx="445619" cy="44057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438009C-47D0-4767-A843-BA055CCB6E7D}"/>
              </a:ext>
            </a:extLst>
          </p:cNvPr>
          <p:cNvCxnSpPr>
            <a:cxnSpLocks/>
          </p:cNvCxnSpPr>
          <p:nvPr/>
        </p:nvCxnSpPr>
        <p:spPr>
          <a:xfrm flipV="1">
            <a:off x="6147339" y="1485103"/>
            <a:ext cx="0" cy="734443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0D93AEF-B277-473D-ADE1-7E2196B34EED}"/>
                  </a:ext>
                </a:extLst>
              </p:cNvPr>
              <p:cNvSpPr txBox="1"/>
              <p:nvPr/>
            </p:nvSpPr>
            <p:spPr>
              <a:xfrm>
                <a:off x="6222286" y="5731494"/>
                <a:ext cx="48430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0D93AEF-B277-473D-ADE1-7E2196B34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286" y="5731494"/>
                <a:ext cx="48430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C33A8D2-91B8-44CE-81FD-7510DCC80A9B}"/>
                  </a:ext>
                </a:extLst>
              </p:cNvPr>
              <p:cNvSpPr txBox="1"/>
              <p:nvPr/>
            </p:nvSpPr>
            <p:spPr>
              <a:xfrm>
                <a:off x="7919720" y="4104970"/>
                <a:ext cx="4925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C33A8D2-91B8-44CE-81FD-7510DCC80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9720" y="4104970"/>
                <a:ext cx="492571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067CF2C-6131-4163-8805-214A4A2E92D1}"/>
                  </a:ext>
                </a:extLst>
              </p:cNvPr>
              <p:cNvSpPr txBox="1"/>
              <p:nvPr/>
            </p:nvSpPr>
            <p:spPr>
              <a:xfrm>
                <a:off x="3581673" y="4567033"/>
                <a:ext cx="4925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067CF2C-6131-4163-8805-214A4A2E9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673" y="4567033"/>
                <a:ext cx="492571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3A65DD2-9C6A-4BE2-98D6-2E8920E5CC82}"/>
                  </a:ext>
                </a:extLst>
              </p:cNvPr>
              <p:cNvSpPr txBox="1"/>
              <p:nvPr/>
            </p:nvSpPr>
            <p:spPr>
              <a:xfrm>
                <a:off x="4089157" y="3162502"/>
                <a:ext cx="47852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3A65DD2-9C6A-4BE2-98D6-2E8920E5C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157" y="3162502"/>
                <a:ext cx="478529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6C6EBA7-96AD-4D0E-AF71-8C87010A8623}"/>
                  </a:ext>
                </a:extLst>
              </p:cNvPr>
              <p:cNvSpPr txBox="1"/>
              <p:nvPr/>
            </p:nvSpPr>
            <p:spPr>
              <a:xfrm>
                <a:off x="6465980" y="2337376"/>
                <a:ext cx="47852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6C6EBA7-96AD-4D0E-AF71-8C87010A8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980" y="2337376"/>
                <a:ext cx="478529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3E7D966-F5A6-4673-81D0-486964F340F3}"/>
                  </a:ext>
                </a:extLst>
              </p:cNvPr>
              <p:cNvSpPr txBox="1"/>
              <p:nvPr/>
            </p:nvSpPr>
            <p:spPr>
              <a:xfrm>
                <a:off x="5219391" y="6879723"/>
                <a:ext cx="6317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3E7D966-F5A6-4673-81D0-486964F34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391" y="6879723"/>
                <a:ext cx="631711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0269CBC4-9DF3-4FEE-B2EB-65BB0AA10191}"/>
                  </a:ext>
                </a:extLst>
              </p:cNvPr>
              <p:cNvSpPr txBox="1"/>
              <p:nvPr/>
            </p:nvSpPr>
            <p:spPr>
              <a:xfrm>
                <a:off x="6295714" y="6891349"/>
                <a:ext cx="6317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0269CBC4-9DF3-4FEE-B2EB-65BB0AA10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714" y="6891349"/>
                <a:ext cx="631711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364306C-C9E3-4753-9130-4F89FD03E538}"/>
                  </a:ext>
                </a:extLst>
              </p:cNvPr>
              <p:cNvSpPr txBox="1"/>
              <p:nvPr/>
            </p:nvSpPr>
            <p:spPr>
              <a:xfrm>
                <a:off x="7439808" y="6879723"/>
                <a:ext cx="4409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364306C-C9E3-4753-9130-4F89FD03E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808" y="6879723"/>
                <a:ext cx="440955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4548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BC052519-E89B-4C7F-B016-7C2864AC68AF}"/>
              </a:ext>
            </a:extLst>
          </p:cNvPr>
          <p:cNvSpPr/>
          <p:nvPr/>
        </p:nvSpPr>
        <p:spPr>
          <a:xfrm>
            <a:off x="4402766" y="3647185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5957975-D1F6-43BA-BC75-1D8FBCCBDE84}"/>
              </a:ext>
            </a:extLst>
          </p:cNvPr>
          <p:cNvCxnSpPr>
            <a:cxnSpLocks/>
          </p:cNvCxnSpPr>
          <p:nvPr/>
        </p:nvCxnSpPr>
        <p:spPr>
          <a:xfrm flipV="1">
            <a:off x="4702517" y="2905760"/>
            <a:ext cx="167312" cy="647627"/>
          </a:xfrm>
          <a:prstGeom prst="straightConnector1">
            <a:avLst/>
          </a:prstGeom>
          <a:ln w="57150">
            <a:solidFill>
              <a:schemeClr val="accent2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1CE7FD0A-DFC6-49D7-9CB0-D9C1FE345505}"/>
              </a:ext>
            </a:extLst>
          </p:cNvPr>
          <p:cNvSpPr/>
          <p:nvPr/>
        </p:nvSpPr>
        <p:spPr>
          <a:xfrm>
            <a:off x="4802194" y="2361478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CB327F2-714C-4988-825A-E5636E0E564B}"/>
              </a:ext>
            </a:extLst>
          </p:cNvPr>
          <p:cNvSpPr/>
          <p:nvPr/>
        </p:nvSpPr>
        <p:spPr>
          <a:xfrm>
            <a:off x="7505052" y="3153958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C941BA0-24E7-45D1-A3E2-F16EA89A93C0}"/>
              </a:ext>
            </a:extLst>
          </p:cNvPr>
          <p:cNvSpPr/>
          <p:nvPr/>
        </p:nvSpPr>
        <p:spPr>
          <a:xfrm>
            <a:off x="5987726" y="1365798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0471983-96AA-4364-8ED0-6BF1CBC6B3B0}"/>
              </a:ext>
            </a:extLst>
          </p:cNvPr>
          <p:cNvSpPr/>
          <p:nvPr/>
        </p:nvSpPr>
        <p:spPr>
          <a:xfrm>
            <a:off x="5788012" y="4752011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1E091A1-EA6C-4188-95C9-B09F4EA1C2FF}"/>
              </a:ext>
            </a:extLst>
          </p:cNvPr>
          <p:cNvCxnSpPr>
            <a:cxnSpLocks/>
          </p:cNvCxnSpPr>
          <p:nvPr/>
        </p:nvCxnSpPr>
        <p:spPr>
          <a:xfrm flipV="1">
            <a:off x="6061776" y="1950721"/>
            <a:ext cx="125664" cy="2631439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10BA50E-150B-48A8-8693-BB662308081B}"/>
              </a:ext>
            </a:extLst>
          </p:cNvPr>
          <p:cNvCxnSpPr>
            <a:cxnSpLocks/>
          </p:cNvCxnSpPr>
          <p:nvPr/>
        </p:nvCxnSpPr>
        <p:spPr>
          <a:xfrm flipV="1">
            <a:off x="6272206" y="3647185"/>
            <a:ext cx="1232846" cy="108737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E3D3287-1F9B-4212-B8B8-029D24848CA5}"/>
              </a:ext>
            </a:extLst>
          </p:cNvPr>
          <p:cNvCxnSpPr>
            <a:cxnSpLocks/>
          </p:cNvCxnSpPr>
          <p:nvPr/>
        </p:nvCxnSpPr>
        <p:spPr>
          <a:xfrm flipH="1" flipV="1">
            <a:off x="5335336" y="2682241"/>
            <a:ext cx="1949384" cy="671431"/>
          </a:xfrm>
          <a:prstGeom prst="straightConnector1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5D0D3B6-DE73-464C-95C8-EB8E9B430638}"/>
              </a:ext>
            </a:extLst>
          </p:cNvPr>
          <p:cNvCxnSpPr>
            <a:cxnSpLocks/>
          </p:cNvCxnSpPr>
          <p:nvPr/>
        </p:nvCxnSpPr>
        <p:spPr>
          <a:xfrm flipH="1" flipV="1">
            <a:off x="6472330" y="1917012"/>
            <a:ext cx="1032722" cy="1100944"/>
          </a:xfrm>
          <a:prstGeom prst="straightConnector1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68827E2-88A1-4B44-B794-18DA00EE1470}"/>
              </a:ext>
            </a:extLst>
          </p:cNvPr>
          <p:cNvCxnSpPr>
            <a:cxnSpLocks/>
          </p:cNvCxnSpPr>
          <p:nvPr/>
        </p:nvCxnSpPr>
        <p:spPr>
          <a:xfrm flipV="1">
            <a:off x="5163674" y="1764107"/>
            <a:ext cx="649850" cy="490543"/>
          </a:xfrm>
          <a:prstGeom prst="straightConnector1">
            <a:avLst/>
          </a:prstGeom>
          <a:ln w="57150">
            <a:solidFill>
              <a:schemeClr val="accent6">
                <a:lumMod val="40000"/>
                <a:lumOff val="6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7E174A4-DA32-4360-B769-12965A988D94}"/>
              </a:ext>
            </a:extLst>
          </p:cNvPr>
          <p:cNvCxnSpPr>
            <a:cxnSpLocks/>
          </p:cNvCxnSpPr>
          <p:nvPr/>
        </p:nvCxnSpPr>
        <p:spPr>
          <a:xfrm flipH="1" flipV="1">
            <a:off x="4869829" y="4085192"/>
            <a:ext cx="867475" cy="579178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D2B9775B-6BB2-4C74-9812-F90648273D50}"/>
              </a:ext>
            </a:extLst>
          </p:cNvPr>
          <p:cNvSpPr/>
          <p:nvPr/>
        </p:nvSpPr>
        <p:spPr>
          <a:xfrm>
            <a:off x="4226102" y="5742017"/>
            <a:ext cx="660400" cy="633661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C01343-0624-438A-AB2D-F5CF331BF556}"/>
                  </a:ext>
                </a:extLst>
              </p:cNvPr>
              <p:cNvSpPr txBox="1"/>
              <p:nvPr/>
            </p:nvSpPr>
            <p:spPr>
              <a:xfrm>
                <a:off x="4264951" y="5843403"/>
                <a:ext cx="6317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C01343-0624-438A-AB2D-F5CF331BF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951" y="5843403"/>
                <a:ext cx="63171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Flowchart: Alternate Process 64">
            <a:extLst>
              <a:ext uri="{FF2B5EF4-FFF2-40B4-BE49-F238E27FC236}">
                <a16:creationId xmlns:a16="http://schemas.microsoft.com/office/drawing/2014/main" id="{931C9963-8933-4FF5-A587-DE8378276287}"/>
              </a:ext>
            </a:extLst>
          </p:cNvPr>
          <p:cNvSpPr/>
          <p:nvPr/>
        </p:nvSpPr>
        <p:spPr>
          <a:xfrm>
            <a:off x="5296487" y="5742017"/>
            <a:ext cx="660400" cy="633661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lowchart: Alternate Process 66">
            <a:extLst>
              <a:ext uri="{FF2B5EF4-FFF2-40B4-BE49-F238E27FC236}">
                <a16:creationId xmlns:a16="http://schemas.microsoft.com/office/drawing/2014/main" id="{3DBF1DB8-6C0D-4C0A-834B-BF411BA467AD}"/>
              </a:ext>
            </a:extLst>
          </p:cNvPr>
          <p:cNvSpPr/>
          <p:nvPr/>
        </p:nvSpPr>
        <p:spPr>
          <a:xfrm>
            <a:off x="6365389" y="5742017"/>
            <a:ext cx="660400" cy="633661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lowchart: Alternate Process 68">
            <a:extLst>
              <a:ext uri="{FF2B5EF4-FFF2-40B4-BE49-F238E27FC236}">
                <a16:creationId xmlns:a16="http://schemas.microsoft.com/office/drawing/2014/main" id="{F1B2555E-F499-4996-BB9E-A52D89B161D5}"/>
              </a:ext>
            </a:extLst>
          </p:cNvPr>
          <p:cNvSpPr/>
          <p:nvPr/>
        </p:nvSpPr>
        <p:spPr>
          <a:xfrm>
            <a:off x="7421526" y="5742017"/>
            <a:ext cx="660400" cy="633661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FFBD68A-33ED-4E60-B826-89E0E5C75319}"/>
              </a:ext>
            </a:extLst>
          </p:cNvPr>
          <p:cNvCxnSpPr>
            <a:cxnSpLocks/>
          </p:cNvCxnSpPr>
          <p:nvPr/>
        </p:nvCxnSpPr>
        <p:spPr>
          <a:xfrm flipV="1">
            <a:off x="4545357" y="4298495"/>
            <a:ext cx="33181" cy="1243807"/>
          </a:xfrm>
          <a:prstGeom prst="straightConnector1">
            <a:avLst/>
          </a:prstGeom>
          <a:ln w="57150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5E67E09-2F5F-41DA-928A-918FA715E0B8}"/>
              </a:ext>
            </a:extLst>
          </p:cNvPr>
          <p:cNvCxnSpPr>
            <a:cxnSpLocks/>
          </p:cNvCxnSpPr>
          <p:nvPr/>
        </p:nvCxnSpPr>
        <p:spPr>
          <a:xfrm flipV="1">
            <a:off x="4802194" y="5020257"/>
            <a:ext cx="806992" cy="522045"/>
          </a:xfrm>
          <a:prstGeom prst="straightConnector1">
            <a:avLst/>
          </a:prstGeom>
          <a:ln w="57150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571F753-8D9B-48F8-995E-5F383111E8F4}"/>
              </a:ext>
            </a:extLst>
          </p:cNvPr>
          <p:cNvCxnSpPr>
            <a:cxnSpLocks/>
          </p:cNvCxnSpPr>
          <p:nvPr/>
        </p:nvCxnSpPr>
        <p:spPr>
          <a:xfrm flipV="1">
            <a:off x="5648785" y="5196175"/>
            <a:ext cx="173285" cy="445985"/>
          </a:xfrm>
          <a:prstGeom prst="straightConnector1">
            <a:avLst/>
          </a:prstGeom>
          <a:ln w="57150">
            <a:solidFill>
              <a:srgbClr val="FFC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28DDDEA-267B-46D5-A55A-487C13A7107D}"/>
              </a:ext>
            </a:extLst>
          </p:cNvPr>
          <p:cNvCxnSpPr>
            <a:cxnSpLocks/>
          </p:cNvCxnSpPr>
          <p:nvPr/>
        </p:nvCxnSpPr>
        <p:spPr>
          <a:xfrm flipH="1" flipV="1">
            <a:off x="6184793" y="5221500"/>
            <a:ext cx="494640" cy="420660"/>
          </a:xfrm>
          <a:prstGeom prst="straightConnector1">
            <a:avLst/>
          </a:prstGeom>
          <a:ln w="57150">
            <a:solidFill>
              <a:srgbClr val="0070C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638B7B-9DB8-49F3-A233-9ACFA73E2F98}"/>
              </a:ext>
            </a:extLst>
          </p:cNvPr>
          <p:cNvCxnSpPr>
            <a:cxnSpLocks/>
          </p:cNvCxnSpPr>
          <p:nvPr/>
        </p:nvCxnSpPr>
        <p:spPr>
          <a:xfrm flipV="1">
            <a:off x="7704766" y="3654772"/>
            <a:ext cx="46960" cy="1946535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946D622-BA34-46F9-AEEC-A828662BF4F4}"/>
                  </a:ext>
                </a:extLst>
              </p:cNvPr>
              <p:cNvSpPr txBox="1"/>
              <p:nvPr/>
            </p:nvSpPr>
            <p:spPr>
              <a:xfrm>
                <a:off x="5497753" y="3927737"/>
                <a:ext cx="43268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3196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800" b="0" i="1" smtClean="0">
                                  <a:solidFill>
                                    <a:srgbClr val="3196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rgbClr val="31964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rgbClr val="31964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319640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946D622-BA34-46F9-AEEC-A828662BF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7753" y="3927737"/>
                <a:ext cx="43268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DC25343-CFEA-4C22-9954-C0C5209B2F26}"/>
                  </a:ext>
                </a:extLst>
              </p:cNvPr>
              <p:cNvSpPr txBox="1"/>
              <p:nvPr/>
            </p:nvSpPr>
            <p:spPr>
              <a:xfrm>
                <a:off x="6605624" y="2580853"/>
                <a:ext cx="519501" cy="4834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800" i="1">
                                  <a:solidFill>
                                    <a:schemeClr val="accent5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accent5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DDD0E1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DC25343-CFEA-4C22-9954-C0C5209B2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624" y="2580853"/>
                <a:ext cx="519501" cy="4834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8472424-85A1-47EB-937E-BE7604CE07D7}"/>
                  </a:ext>
                </a:extLst>
              </p:cNvPr>
              <p:cNvSpPr txBox="1"/>
              <p:nvPr/>
            </p:nvSpPr>
            <p:spPr>
              <a:xfrm>
                <a:off x="4167021" y="2985172"/>
                <a:ext cx="44561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8472424-85A1-47EB-937E-BE7604CE0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021" y="2985172"/>
                <a:ext cx="445619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1ACD56-EDAF-4B94-97BD-CF68FFDF7353}"/>
                  </a:ext>
                </a:extLst>
              </p:cNvPr>
              <p:cNvSpPr txBox="1"/>
              <p:nvPr/>
            </p:nvSpPr>
            <p:spPr>
              <a:xfrm>
                <a:off x="4909588" y="1512252"/>
                <a:ext cx="44561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800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1ACD56-EDAF-4B94-97BD-CF68FFDF7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588" y="1512252"/>
                <a:ext cx="445619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114CE03-1B99-4D8A-9239-CD83369017D4}"/>
                  </a:ext>
                </a:extLst>
              </p:cNvPr>
              <p:cNvSpPr txBox="1"/>
              <p:nvPr/>
            </p:nvSpPr>
            <p:spPr>
              <a:xfrm>
                <a:off x="5626687" y="721115"/>
                <a:ext cx="44561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800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114CE03-1B99-4D8A-9239-CD8336901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687" y="721115"/>
                <a:ext cx="445619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438009C-47D0-4767-A843-BA055CCB6E7D}"/>
              </a:ext>
            </a:extLst>
          </p:cNvPr>
          <p:cNvCxnSpPr>
            <a:cxnSpLocks/>
          </p:cNvCxnSpPr>
          <p:nvPr/>
        </p:nvCxnSpPr>
        <p:spPr>
          <a:xfrm flipV="1">
            <a:off x="6238779" y="448783"/>
            <a:ext cx="0" cy="734443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0D93AEF-B277-473D-ADE1-7E2196B34EED}"/>
                  </a:ext>
                </a:extLst>
              </p:cNvPr>
              <p:cNvSpPr txBox="1"/>
              <p:nvPr/>
            </p:nvSpPr>
            <p:spPr>
              <a:xfrm>
                <a:off x="6313726" y="4695174"/>
                <a:ext cx="48430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0D93AEF-B277-473D-ADE1-7E2196B34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726" y="4695174"/>
                <a:ext cx="48430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C33A8D2-91B8-44CE-81FD-7510DCC80A9B}"/>
                  </a:ext>
                </a:extLst>
              </p:cNvPr>
              <p:cNvSpPr txBox="1"/>
              <p:nvPr/>
            </p:nvSpPr>
            <p:spPr>
              <a:xfrm>
                <a:off x="8011160" y="3068650"/>
                <a:ext cx="4925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C33A8D2-91B8-44CE-81FD-7510DCC80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160" y="3068650"/>
                <a:ext cx="492571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067CF2C-6131-4163-8805-214A4A2E92D1}"/>
                  </a:ext>
                </a:extLst>
              </p:cNvPr>
              <p:cNvSpPr txBox="1"/>
              <p:nvPr/>
            </p:nvSpPr>
            <p:spPr>
              <a:xfrm>
                <a:off x="3673113" y="3530713"/>
                <a:ext cx="4925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067CF2C-6131-4163-8805-214A4A2E9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113" y="3530713"/>
                <a:ext cx="492571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3A65DD2-9C6A-4BE2-98D6-2E8920E5CC82}"/>
                  </a:ext>
                </a:extLst>
              </p:cNvPr>
              <p:cNvSpPr txBox="1"/>
              <p:nvPr/>
            </p:nvSpPr>
            <p:spPr>
              <a:xfrm>
                <a:off x="4180597" y="2126182"/>
                <a:ext cx="47852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3A65DD2-9C6A-4BE2-98D6-2E8920E5C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597" y="2126182"/>
                <a:ext cx="478529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6C6EBA7-96AD-4D0E-AF71-8C87010A8623}"/>
                  </a:ext>
                </a:extLst>
              </p:cNvPr>
              <p:cNvSpPr txBox="1"/>
              <p:nvPr/>
            </p:nvSpPr>
            <p:spPr>
              <a:xfrm>
                <a:off x="6557420" y="1301056"/>
                <a:ext cx="47852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6C6EBA7-96AD-4D0E-AF71-8C87010A8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420" y="1301056"/>
                <a:ext cx="478529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0B24F7A-A76E-4B3A-ABB4-40E4B12D98B9}"/>
                  </a:ext>
                </a:extLst>
              </p:cNvPr>
              <p:cNvSpPr txBox="1"/>
              <p:nvPr/>
            </p:nvSpPr>
            <p:spPr>
              <a:xfrm>
                <a:off x="5339970" y="5843403"/>
                <a:ext cx="6317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0B24F7A-A76E-4B3A-ABB4-40E4B12D9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970" y="5843403"/>
                <a:ext cx="631711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710E87-62B8-4113-9BBF-D620F9C1C613}"/>
                  </a:ext>
                </a:extLst>
              </p:cNvPr>
              <p:cNvSpPr txBox="1"/>
              <p:nvPr/>
            </p:nvSpPr>
            <p:spPr>
              <a:xfrm>
                <a:off x="6400551" y="5855029"/>
                <a:ext cx="6317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710E87-62B8-4113-9BBF-D620F9C1C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551" y="5855029"/>
                <a:ext cx="631711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A8F1254-0B94-4562-92CE-5F9D4E7D105D}"/>
                  </a:ext>
                </a:extLst>
              </p:cNvPr>
              <p:cNvSpPr txBox="1"/>
              <p:nvPr/>
            </p:nvSpPr>
            <p:spPr>
              <a:xfrm>
                <a:off x="7531248" y="5843402"/>
                <a:ext cx="4409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A8F1254-0B94-4562-92CE-5F9D4E7D1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248" y="5843402"/>
                <a:ext cx="440955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Flowchart: Alternate Process 42">
                <a:extLst>
                  <a:ext uri="{FF2B5EF4-FFF2-40B4-BE49-F238E27FC236}">
                    <a16:creationId xmlns:a16="http://schemas.microsoft.com/office/drawing/2014/main" id="{AABD7255-19F0-4218-A859-64A6963A4484}"/>
                  </a:ext>
                </a:extLst>
              </p:cNvPr>
              <p:cNvSpPr/>
              <p:nvPr/>
            </p:nvSpPr>
            <p:spPr>
              <a:xfrm>
                <a:off x="5888802" y="7089553"/>
                <a:ext cx="660400" cy="633661"/>
              </a:xfrm>
              <a:prstGeom prst="flowChartAlternateProcess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Flowchart: Alternate Process 42">
                <a:extLst>
                  <a:ext uri="{FF2B5EF4-FFF2-40B4-BE49-F238E27FC236}">
                    <a16:creationId xmlns:a16="http://schemas.microsoft.com/office/drawing/2014/main" id="{AABD7255-19F0-4218-A859-64A6963A44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802" y="7089553"/>
                <a:ext cx="660400" cy="633661"/>
              </a:xfrm>
              <a:prstGeom prst="flowChartAlternateProcess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8B03DC7-E654-4E29-94DB-85D6A14479AE}"/>
              </a:ext>
            </a:extLst>
          </p:cNvPr>
          <p:cNvCxnSpPr>
            <a:cxnSpLocks/>
          </p:cNvCxnSpPr>
          <p:nvPr/>
        </p:nvCxnSpPr>
        <p:spPr>
          <a:xfrm>
            <a:off x="4802194" y="6515946"/>
            <a:ext cx="985818" cy="57360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D3C5FCC-1267-4CF6-8105-0C432ACAE1DB}"/>
              </a:ext>
            </a:extLst>
          </p:cNvPr>
          <p:cNvCxnSpPr>
            <a:cxnSpLocks/>
          </p:cNvCxnSpPr>
          <p:nvPr/>
        </p:nvCxnSpPr>
        <p:spPr>
          <a:xfrm>
            <a:off x="5648785" y="6475535"/>
            <a:ext cx="475823" cy="4907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0C0601E-88AF-4E5A-88A4-4D4A9F358EA6}"/>
              </a:ext>
            </a:extLst>
          </p:cNvPr>
          <p:cNvCxnSpPr>
            <a:cxnSpLocks/>
          </p:cNvCxnSpPr>
          <p:nvPr/>
        </p:nvCxnSpPr>
        <p:spPr>
          <a:xfrm flipH="1">
            <a:off x="6362519" y="6514745"/>
            <a:ext cx="316914" cy="445396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4F8731C-C482-47E3-A777-204385BE122D}"/>
              </a:ext>
            </a:extLst>
          </p:cNvPr>
          <p:cNvCxnSpPr>
            <a:cxnSpLocks/>
          </p:cNvCxnSpPr>
          <p:nvPr/>
        </p:nvCxnSpPr>
        <p:spPr>
          <a:xfrm flipH="1">
            <a:off x="6628656" y="6514745"/>
            <a:ext cx="1076110" cy="577745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3230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Rectangle 267">
            <a:extLst>
              <a:ext uri="{FF2B5EF4-FFF2-40B4-BE49-F238E27FC236}">
                <a16:creationId xmlns:a16="http://schemas.microsoft.com/office/drawing/2014/main" id="{2782AD81-2835-4B39-9FBE-05B438BA3163}"/>
              </a:ext>
            </a:extLst>
          </p:cNvPr>
          <p:cNvSpPr/>
          <p:nvPr/>
        </p:nvSpPr>
        <p:spPr>
          <a:xfrm>
            <a:off x="751959" y="3003741"/>
            <a:ext cx="3431449" cy="1934123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494478F5-F455-4F27-A71E-C16AA307E883}"/>
              </a:ext>
            </a:extLst>
          </p:cNvPr>
          <p:cNvSpPr/>
          <p:nvPr/>
        </p:nvSpPr>
        <p:spPr>
          <a:xfrm>
            <a:off x="4550550" y="5318237"/>
            <a:ext cx="3431449" cy="1934123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161D5605-A4FF-4D40-AC15-B215B210A200}"/>
              </a:ext>
            </a:extLst>
          </p:cNvPr>
          <p:cNvSpPr/>
          <p:nvPr/>
        </p:nvSpPr>
        <p:spPr>
          <a:xfrm>
            <a:off x="4556805" y="3039382"/>
            <a:ext cx="3431449" cy="1934123"/>
          </a:xfrm>
          <a:prstGeom prst="rect">
            <a:avLst/>
          </a:prstGeom>
          <a:solidFill>
            <a:srgbClr val="92D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63A5FEAA-9E58-4BD6-B094-14533046B0D0}"/>
              </a:ext>
            </a:extLst>
          </p:cNvPr>
          <p:cNvSpPr/>
          <p:nvPr/>
        </p:nvSpPr>
        <p:spPr>
          <a:xfrm>
            <a:off x="4556806" y="722726"/>
            <a:ext cx="3431449" cy="1934123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33B850A-BFB6-442D-833C-6E2EA6C11E36}"/>
              </a:ext>
            </a:extLst>
          </p:cNvPr>
          <p:cNvSpPr/>
          <p:nvPr/>
        </p:nvSpPr>
        <p:spPr>
          <a:xfrm>
            <a:off x="933952" y="307717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8CFFFD7-A0B7-4AC0-B621-EA177B38C655}"/>
              </a:ext>
            </a:extLst>
          </p:cNvPr>
          <p:cNvSpPr/>
          <p:nvPr/>
        </p:nvSpPr>
        <p:spPr>
          <a:xfrm>
            <a:off x="1838192" y="307717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6758020-6981-4EAE-8EEF-35D35E5A7459}"/>
              </a:ext>
            </a:extLst>
          </p:cNvPr>
          <p:cNvSpPr/>
          <p:nvPr/>
        </p:nvSpPr>
        <p:spPr>
          <a:xfrm>
            <a:off x="2742432" y="307717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DD28D3C-AD59-4799-B6ED-F26481DFE193}"/>
              </a:ext>
            </a:extLst>
          </p:cNvPr>
          <p:cNvSpPr/>
          <p:nvPr/>
        </p:nvSpPr>
        <p:spPr>
          <a:xfrm>
            <a:off x="933952" y="376805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B028835-7BC9-4EFA-B3BA-CD28530090F6}"/>
              </a:ext>
            </a:extLst>
          </p:cNvPr>
          <p:cNvSpPr/>
          <p:nvPr/>
        </p:nvSpPr>
        <p:spPr>
          <a:xfrm>
            <a:off x="1838192" y="376805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DBDD8D6-9A15-4B50-ADB2-14E3C64AF817}"/>
              </a:ext>
            </a:extLst>
          </p:cNvPr>
          <p:cNvSpPr/>
          <p:nvPr/>
        </p:nvSpPr>
        <p:spPr>
          <a:xfrm>
            <a:off x="2742432" y="376805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908325D-6B53-4392-8D9E-9707DC2CBDE8}"/>
              </a:ext>
            </a:extLst>
          </p:cNvPr>
          <p:cNvSpPr/>
          <p:nvPr/>
        </p:nvSpPr>
        <p:spPr>
          <a:xfrm>
            <a:off x="933952" y="445893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2D8074F-B41C-47C8-8696-D177B738A310}"/>
              </a:ext>
            </a:extLst>
          </p:cNvPr>
          <p:cNvSpPr/>
          <p:nvPr/>
        </p:nvSpPr>
        <p:spPr>
          <a:xfrm>
            <a:off x="1838192" y="445893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F1C642B-DEAA-4AFC-A20B-F90E9E7100A9}"/>
              </a:ext>
            </a:extLst>
          </p:cNvPr>
          <p:cNvSpPr/>
          <p:nvPr/>
        </p:nvSpPr>
        <p:spPr>
          <a:xfrm>
            <a:off x="2742432" y="445893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7036B6C-793A-44ED-B465-84D88FBDF674}"/>
              </a:ext>
            </a:extLst>
          </p:cNvPr>
          <p:cNvCxnSpPr>
            <a:stCxn id="52" idx="6"/>
            <a:endCxn id="53" idx="2"/>
          </p:cNvCxnSpPr>
          <p:nvPr/>
        </p:nvCxnSpPr>
        <p:spPr>
          <a:xfrm>
            <a:off x="1333380" y="3276887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DE71D17-6D0F-4079-B40D-33920C53A7DF}"/>
              </a:ext>
            </a:extLst>
          </p:cNvPr>
          <p:cNvCxnSpPr>
            <a:stCxn id="52" idx="6"/>
            <a:endCxn id="56" idx="2"/>
          </p:cNvCxnSpPr>
          <p:nvPr/>
        </p:nvCxnSpPr>
        <p:spPr>
          <a:xfrm>
            <a:off x="1333380" y="327688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9B4B79-A8BB-4094-8A63-E29CD934E11E}"/>
              </a:ext>
            </a:extLst>
          </p:cNvPr>
          <p:cNvCxnSpPr>
            <a:stCxn id="52" idx="6"/>
            <a:endCxn id="61" idx="2"/>
          </p:cNvCxnSpPr>
          <p:nvPr/>
        </p:nvCxnSpPr>
        <p:spPr>
          <a:xfrm>
            <a:off x="1333380" y="3276887"/>
            <a:ext cx="504812" cy="138176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F75700-6281-4FEB-918A-549F3275F04D}"/>
              </a:ext>
            </a:extLst>
          </p:cNvPr>
          <p:cNvCxnSpPr>
            <a:stCxn id="55" idx="6"/>
            <a:endCxn id="53" idx="2"/>
          </p:cNvCxnSpPr>
          <p:nvPr/>
        </p:nvCxnSpPr>
        <p:spPr>
          <a:xfrm flipV="1">
            <a:off x="1333380" y="327688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1B1E838-B73B-45E3-8B6B-27667EBBBA15}"/>
              </a:ext>
            </a:extLst>
          </p:cNvPr>
          <p:cNvCxnSpPr>
            <a:stCxn id="55" idx="6"/>
            <a:endCxn id="56" idx="2"/>
          </p:cNvCxnSpPr>
          <p:nvPr/>
        </p:nvCxnSpPr>
        <p:spPr>
          <a:xfrm>
            <a:off x="1333380" y="3967767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DA0D715-D052-474B-B993-0124F53E241C}"/>
              </a:ext>
            </a:extLst>
          </p:cNvPr>
          <p:cNvCxnSpPr>
            <a:stCxn id="55" idx="6"/>
            <a:endCxn id="61" idx="2"/>
          </p:cNvCxnSpPr>
          <p:nvPr/>
        </p:nvCxnSpPr>
        <p:spPr>
          <a:xfrm>
            <a:off x="1333380" y="396776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C844E3-0C19-4091-B1CC-627C0DC3495B}"/>
              </a:ext>
            </a:extLst>
          </p:cNvPr>
          <p:cNvCxnSpPr>
            <a:stCxn id="60" idx="6"/>
            <a:endCxn id="53" idx="2"/>
          </p:cNvCxnSpPr>
          <p:nvPr/>
        </p:nvCxnSpPr>
        <p:spPr>
          <a:xfrm flipV="1">
            <a:off x="1333380" y="3276887"/>
            <a:ext cx="504812" cy="138176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AECC951-1C36-4684-BB32-2A51065CB90A}"/>
              </a:ext>
            </a:extLst>
          </p:cNvPr>
          <p:cNvCxnSpPr>
            <a:stCxn id="60" idx="6"/>
            <a:endCxn id="56" idx="2"/>
          </p:cNvCxnSpPr>
          <p:nvPr/>
        </p:nvCxnSpPr>
        <p:spPr>
          <a:xfrm flipV="1">
            <a:off x="1333380" y="396776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468CAC-28E7-4298-9270-E5D324AF72BF}"/>
              </a:ext>
            </a:extLst>
          </p:cNvPr>
          <p:cNvCxnSpPr>
            <a:stCxn id="60" idx="6"/>
            <a:endCxn id="61" idx="2"/>
          </p:cNvCxnSpPr>
          <p:nvPr/>
        </p:nvCxnSpPr>
        <p:spPr>
          <a:xfrm>
            <a:off x="1333380" y="4658647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87F33B3C-EB86-416B-B628-AEA1D19FDBEA}"/>
              </a:ext>
            </a:extLst>
          </p:cNvPr>
          <p:cNvCxnSpPr/>
          <p:nvPr/>
        </p:nvCxnSpPr>
        <p:spPr>
          <a:xfrm>
            <a:off x="2259768" y="3276887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97F02629-BD58-4E94-A128-3678D920FED8}"/>
              </a:ext>
            </a:extLst>
          </p:cNvPr>
          <p:cNvCxnSpPr/>
          <p:nvPr/>
        </p:nvCxnSpPr>
        <p:spPr>
          <a:xfrm>
            <a:off x="2259768" y="327688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413123F4-D03B-48FD-9E25-B024353F939A}"/>
              </a:ext>
            </a:extLst>
          </p:cNvPr>
          <p:cNvCxnSpPr/>
          <p:nvPr/>
        </p:nvCxnSpPr>
        <p:spPr>
          <a:xfrm>
            <a:off x="2259768" y="3276887"/>
            <a:ext cx="504812" cy="138176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0B635C1C-6D8F-465C-A355-80E9CF83EB34}"/>
              </a:ext>
            </a:extLst>
          </p:cNvPr>
          <p:cNvCxnSpPr/>
          <p:nvPr/>
        </p:nvCxnSpPr>
        <p:spPr>
          <a:xfrm flipV="1">
            <a:off x="2259768" y="327688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02CA00F3-0787-4B59-9A3A-0E6DCE699D88}"/>
              </a:ext>
            </a:extLst>
          </p:cNvPr>
          <p:cNvCxnSpPr/>
          <p:nvPr/>
        </p:nvCxnSpPr>
        <p:spPr>
          <a:xfrm>
            <a:off x="2259768" y="3967767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3AECE2ED-4E75-4E4B-9E2B-0FDBDE915389}"/>
              </a:ext>
            </a:extLst>
          </p:cNvPr>
          <p:cNvCxnSpPr/>
          <p:nvPr/>
        </p:nvCxnSpPr>
        <p:spPr>
          <a:xfrm>
            <a:off x="2259768" y="396776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47F0B086-0CB0-4906-B039-5FE18BDC3EB6}"/>
              </a:ext>
            </a:extLst>
          </p:cNvPr>
          <p:cNvCxnSpPr/>
          <p:nvPr/>
        </p:nvCxnSpPr>
        <p:spPr>
          <a:xfrm flipV="1">
            <a:off x="2259768" y="3276887"/>
            <a:ext cx="504812" cy="138176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E1FD6407-55ED-46D8-9C43-D8823DCAEE86}"/>
              </a:ext>
            </a:extLst>
          </p:cNvPr>
          <p:cNvCxnSpPr/>
          <p:nvPr/>
        </p:nvCxnSpPr>
        <p:spPr>
          <a:xfrm flipV="1">
            <a:off x="2259768" y="396776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43949C45-4B14-4D86-95EE-1D6CCBD84D3F}"/>
              </a:ext>
            </a:extLst>
          </p:cNvPr>
          <p:cNvCxnSpPr/>
          <p:nvPr/>
        </p:nvCxnSpPr>
        <p:spPr>
          <a:xfrm>
            <a:off x="2259768" y="4658647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Oval 113">
            <a:extLst>
              <a:ext uri="{FF2B5EF4-FFF2-40B4-BE49-F238E27FC236}">
                <a16:creationId xmlns:a16="http://schemas.microsoft.com/office/drawing/2014/main" id="{1F169B59-28A4-483F-A712-1961C3AD18F1}"/>
              </a:ext>
            </a:extLst>
          </p:cNvPr>
          <p:cNvSpPr/>
          <p:nvPr/>
        </p:nvSpPr>
        <p:spPr>
          <a:xfrm>
            <a:off x="3680512" y="376805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86C0A0A9-C704-4E98-87FC-4EEAE8E04585}"/>
              </a:ext>
            </a:extLst>
          </p:cNvPr>
          <p:cNvCxnSpPr/>
          <p:nvPr/>
        </p:nvCxnSpPr>
        <p:spPr>
          <a:xfrm>
            <a:off x="3151128" y="327688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433FDE60-22E2-4B9F-8581-1E1045417605}"/>
              </a:ext>
            </a:extLst>
          </p:cNvPr>
          <p:cNvCxnSpPr/>
          <p:nvPr/>
        </p:nvCxnSpPr>
        <p:spPr>
          <a:xfrm>
            <a:off x="3151128" y="3967767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EAFF2971-1EE1-48CF-98FD-A149238465BA}"/>
              </a:ext>
            </a:extLst>
          </p:cNvPr>
          <p:cNvCxnSpPr/>
          <p:nvPr/>
        </p:nvCxnSpPr>
        <p:spPr>
          <a:xfrm flipV="1">
            <a:off x="3151128" y="396776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ABE40729-B238-4C1B-8F55-A2CA74FA9D85}"/>
              </a:ext>
            </a:extLst>
          </p:cNvPr>
          <p:cNvCxnSpPr/>
          <p:nvPr/>
        </p:nvCxnSpPr>
        <p:spPr>
          <a:xfrm>
            <a:off x="405928" y="3276887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6A94AE5-DF4D-49D8-9E1C-447A5DC44C90}"/>
              </a:ext>
            </a:extLst>
          </p:cNvPr>
          <p:cNvCxnSpPr/>
          <p:nvPr/>
        </p:nvCxnSpPr>
        <p:spPr>
          <a:xfrm>
            <a:off x="405928" y="3967767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80BB2119-984A-402D-88AB-2366FCFD1EEE}"/>
              </a:ext>
            </a:extLst>
          </p:cNvPr>
          <p:cNvCxnSpPr/>
          <p:nvPr/>
        </p:nvCxnSpPr>
        <p:spPr>
          <a:xfrm>
            <a:off x="405928" y="4658647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92CF712-5EBE-474F-BBB5-735674A643F6}"/>
                  </a:ext>
                </a:extLst>
              </p:cNvPr>
              <p:cNvSpPr txBox="1"/>
              <p:nvPr/>
            </p:nvSpPr>
            <p:spPr>
              <a:xfrm>
                <a:off x="-35924" y="2984158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92CF712-5EBE-474F-BBB5-735674A64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924" y="2984158"/>
                <a:ext cx="323422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5F23A2DA-82DB-45DA-9894-A95E422470D2}"/>
                  </a:ext>
                </a:extLst>
              </p:cNvPr>
              <p:cNvSpPr txBox="1"/>
              <p:nvPr/>
            </p:nvSpPr>
            <p:spPr>
              <a:xfrm>
                <a:off x="-35924" y="3675038"/>
                <a:ext cx="32919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5F23A2DA-82DB-45DA-9894-A95E422470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924" y="3675038"/>
                <a:ext cx="32919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A5DB79CC-5BE5-414C-8EC1-5C7BAFAD5621}"/>
                  </a:ext>
                </a:extLst>
              </p:cNvPr>
              <p:cNvSpPr txBox="1"/>
              <p:nvPr/>
            </p:nvSpPr>
            <p:spPr>
              <a:xfrm>
                <a:off x="-42457" y="4365918"/>
                <a:ext cx="26488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A5DB79CC-5BE5-414C-8EC1-5C7BAFAD5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457" y="4365918"/>
                <a:ext cx="264881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50253BD8-0865-48B3-A174-772334E7090B}"/>
                  </a:ext>
                </a:extLst>
              </p:cNvPr>
              <p:cNvSpPr txBox="1"/>
              <p:nvPr/>
            </p:nvSpPr>
            <p:spPr>
              <a:xfrm>
                <a:off x="3694153" y="3153996"/>
                <a:ext cx="33906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50253BD8-0865-48B3-A174-772334E70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4153" y="3153996"/>
                <a:ext cx="339067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Oval 163">
            <a:extLst>
              <a:ext uri="{FF2B5EF4-FFF2-40B4-BE49-F238E27FC236}">
                <a16:creationId xmlns:a16="http://schemas.microsoft.com/office/drawing/2014/main" id="{6C09D1F1-C7E1-4243-8773-34103E06E0BB}"/>
              </a:ext>
            </a:extLst>
          </p:cNvPr>
          <p:cNvSpPr/>
          <p:nvPr/>
        </p:nvSpPr>
        <p:spPr>
          <a:xfrm>
            <a:off x="5567054" y="82172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A68DF83C-E68D-4BB0-99BB-44000EA23367}"/>
              </a:ext>
            </a:extLst>
          </p:cNvPr>
          <p:cNvSpPr/>
          <p:nvPr/>
        </p:nvSpPr>
        <p:spPr>
          <a:xfrm>
            <a:off x="6471294" y="82172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B3106995-F8DA-4722-ACCD-2816BEFCBAAC}"/>
              </a:ext>
            </a:extLst>
          </p:cNvPr>
          <p:cNvSpPr/>
          <p:nvPr/>
        </p:nvSpPr>
        <p:spPr>
          <a:xfrm>
            <a:off x="4662814" y="151260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3033E6CF-E988-40D2-BCF8-5C186F1959EE}"/>
              </a:ext>
            </a:extLst>
          </p:cNvPr>
          <p:cNvSpPr/>
          <p:nvPr/>
        </p:nvSpPr>
        <p:spPr>
          <a:xfrm>
            <a:off x="5567054" y="151260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75DDED9A-98F2-4373-BD7A-6E152F54D037}"/>
              </a:ext>
            </a:extLst>
          </p:cNvPr>
          <p:cNvSpPr/>
          <p:nvPr/>
        </p:nvSpPr>
        <p:spPr>
          <a:xfrm>
            <a:off x="6471294" y="151260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C208E471-1720-4643-9D54-9857BDE95982}"/>
              </a:ext>
            </a:extLst>
          </p:cNvPr>
          <p:cNvSpPr/>
          <p:nvPr/>
        </p:nvSpPr>
        <p:spPr>
          <a:xfrm>
            <a:off x="5567054" y="220348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42E135B6-52C4-46C7-B8A7-5DAFE4B3D51A}"/>
              </a:ext>
            </a:extLst>
          </p:cNvPr>
          <p:cNvSpPr/>
          <p:nvPr/>
        </p:nvSpPr>
        <p:spPr>
          <a:xfrm>
            <a:off x="6471294" y="220348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77800AB0-B089-4B27-812F-9F165304B78A}"/>
              </a:ext>
            </a:extLst>
          </p:cNvPr>
          <p:cNvCxnSpPr>
            <a:stCxn id="166" idx="6"/>
            <a:endCxn id="164" idx="2"/>
          </p:cNvCxnSpPr>
          <p:nvPr/>
        </p:nvCxnSpPr>
        <p:spPr>
          <a:xfrm flipV="1">
            <a:off x="5062242" y="102143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1E1FF9B2-5A65-424C-BCFC-55E23BD5028B}"/>
              </a:ext>
            </a:extLst>
          </p:cNvPr>
          <p:cNvCxnSpPr>
            <a:stCxn id="166" idx="6"/>
            <a:endCxn id="167" idx="2"/>
          </p:cNvCxnSpPr>
          <p:nvPr/>
        </p:nvCxnSpPr>
        <p:spPr>
          <a:xfrm>
            <a:off x="5062242" y="1712317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D85E4947-45A2-468C-80D6-4F1154598561}"/>
              </a:ext>
            </a:extLst>
          </p:cNvPr>
          <p:cNvCxnSpPr>
            <a:stCxn id="166" idx="6"/>
            <a:endCxn id="170" idx="2"/>
          </p:cNvCxnSpPr>
          <p:nvPr/>
        </p:nvCxnSpPr>
        <p:spPr>
          <a:xfrm>
            <a:off x="5062242" y="171231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7AC2E312-5E43-437A-A638-0D674D4E1903}"/>
              </a:ext>
            </a:extLst>
          </p:cNvPr>
          <p:cNvCxnSpPr/>
          <p:nvPr/>
        </p:nvCxnSpPr>
        <p:spPr>
          <a:xfrm>
            <a:off x="5988630" y="1021437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35BE3066-E3FD-4945-84B0-1A4C1B3C1BF0}"/>
              </a:ext>
            </a:extLst>
          </p:cNvPr>
          <p:cNvCxnSpPr/>
          <p:nvPr/>
        </p:nvCxnSpPr>
        <p:spPr>
          <a:xfrm>
            <a:off x="5988630" y="102143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A99C5A8F-EF62-436F-9B59-E23B509AD6ED}"/>
              </a:ext>
            </a:extLst>
          </p:cNvPr>
          <p:cNvCxnSpPr/>
          <p:nvPr/>
        </p:nvCxnSpPr>
        <p:spPr>
          <a:xfrm>
            <a:off x="5988630" y="1021437"/>
            <a:ext cx="504812" cy="138176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8537BD57-2981-4D38-AB01-ACD78C10ECA3}"/>
              </a:ext>
            </a:extLst>
          </p:cNvPr>
          <p:cNvCxnSpPr/>
          <p:nvPr/>
        </p:nvCxnSpPr>
        <p:spPr>
          <a:xfrm flipV="1">
            <a:off x="5988630" y="102143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E8BA2E79-5035-48AD-A7CF-B7BF9988A6F8}"/>
              </a:ext>
            </a:extLst>
          </p:cNvPr>
          <p:cNvCxnSpPr/>
          <p:nvPr/>
        </p:nvCxnSpPr>
        <p:spPr>
          <a:xfrm>
            <a:off x="5988630" y="1712317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6462E118-A537-4559-B382-B406CDD482BC}"/>
              </a:ext>
            </a:extLst>
          </p:cNvPr>
          <p:cNvCxnSpPr/>
          <p:nvPr/>
        </p:nvCxnSpPr>
        <p:spPr>
          <a:xfrm>
            <a:off x="5988630" y="171231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0FB6D455-E950-4EB4-B743-2C8D9749CEFF}"/>
              </a:ext>
            </a:extLst>
          </p:cNvPr>
          <p:cNvCxnSpPr/>
          <p:nvPr/>
        </p:nvCxnSpPr>
        <p:spPr>
          <a:xfrm flipV="1">
            <a:off x="5988630" y="1021437"/>
            <a:ext cx="504812" cy="138176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632B0308-2674-456B-8D3F-E0526AE4E36A}"/>
              </a:ext>
            </a:extLst>
          </p:cNvPr>
          <p:cNvCxnSpPr/>
          <p:nvPr/>
        </p:nvCxnSpPr>
        <p:spPr>
          <a:xfrm flipV="1">
            <a:off x="5988630" y="171231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B46B7411-E434-4199-BC76-46212DB3BB32}"/>
              </a:ext>
            </a:extLst>
          </p:cNvPr>
          <p:cNvCxnSpPr/>
          <p:nvPr/>
        </p:nvCxnSpPr>
        <p:spPr>
          <a:xfrm>
            <a:off x="5988630" y="2403197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B111436F-2F52-40A6-B366-BAEFB551E443}"/>
              </a:ext>
            </a:extLst>
          </p:cNvPr>
          <p:cNvCxnSpPr>
            <a:cxnSpLocks/>
          </p:cNvCxnSpPr>
          <p:nvPr/>
        </p:nvCxnSpPr>
        <p:spPr>
          <a:xfrm>
            <a:off x="4148734" y="4365918"/>
            <a:ext cx="536228" cy="1547202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Oval 190">
            <a:extLst>
              <a:ext uri="{FF2B5EF4-FFF2-40B4-BE49-F238E27FC236}">
                <a16:creationId xmlns:a16="http://schemas.microsoft.com/office/drawing/2014/main" id="{7D8BA426-AF39-467B-A0B6-BC99F06A5DFD}"/>
              </a:ext>
            </a:extLst>
          </p:cNvPr>
          <p:cNvSpPr/>
          <p:nvPr/>
        </p:nvSpPr>
        <p:spPr>
          <a:xfrm>
            <a:off x="5567054" y="307717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4BA19D6E-79EA-4193-8C3F-779DF987C60A}"/>
              </a:ext>
            </a:extLst>
          </p:cNvPr>
          <p:cNvSpPr/>
          <p:nvPr/>
        </p:nvSpPr>
        <p:spPr>
          <a:xfrm>
            <a:off x="6471294" y="307717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F83C01D7-616F-44C9-A5D0-0D9CAB774B76}"/>
              </a:ext>
            </a:extLst>
          </p:cNvPr>
          <p:cNvSpPr/>
          <p:nvPr/>
        </p:nvSpPr>
        <p:spPr>
          <a:xfrm>
            <a:off x="4662814" y="376805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73A578DA-BE9E-4C2F-9A8D-42D6E21D417C}"/>
              </a:ext>
            </a:extLst>
          </p:cNvPr>
          <p:cNvSpPr/>
          <p:nvPr/>
        </p:nvSpPr>
        <p:spPr>
          <a:xfrm>
            <a:off x="5567054" y="376805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73A24E65-1E27-4C90-86ED-BF07359DDD9B}"/>
              </a:ext>
            </a:extLst>
          </p:cNvPr>
          <p:cNvSpPr/>
          <p:nvPr/>
        </p:nvSpPr>
        <p:spPr>
          <a:xfrm>
            <a:off x="6471294" y="376805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DA81A8FC-09C9-4CE2-9528-A03DC93D08BB}"/>
              </a:ext>
            </a:extLst>
          </p:cNvPr>
          <p:cNvSpPr/>
          <p:nvPr/>
        </p:nvSpPr>
        <p:spPr>
          <a:xfrm>
            <a:off x="5567054" y="445893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783FDC2F-4FDF-46A8-9B11-30B0DBDAD97A}"/>
              </a:ext>
            </a:extLst>
          </p:cNvPr>
          <p:cNvSpPr/>
          <p:nvPr/>
        </p:nvSpPr>
        <p:spPr>
          <a:xfrm>
            <a:off x="6471294" y="445893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4AF3B874-7580-476A-BBFB-EBEFFDB1E97D}"/>
              </a:ext>
            </a:extLst>
          </p:cNvPr>
          <p:cNvCxnSpPr>
            <a:cxnSpLocks/>
          </p:cNvCxnSpPr>
          <p:nvPr/>
        </p:nvCxnSpPr>
        <p:spPr>
          <a:xfrm flipV="1">
            <a:off x="5062242" y="327688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70A5955C-D165-45EA-937A-21CE7733ADF0}"/>
              </a:ext>
            </a:extLst>
          </p:cNvPr>
          <p:cNvCxnSpPr>
            <a:cxnSpLocks/>
          </p:cNvCxnSpPr>
          <p:nvPr/>
        </p:nvCxnSpPr>
        <p:spPr>
          <a:xfrm>
            <a:off x="5062242" y="3967767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BB678D30-13E5-497D-831F-264BDCD721C8}"/>
              </a:ext>
            </a:extLst>
          </p:cNvPr>
          <p:cNvCxnSpPr>
            <a:cxnSpLocks/>
          </p:cNvCxnSpPr>
          <p:nvPr/>
        </p:nvCxnSpPr>
        <p:spPr>
          <a:xfrm>
            <a:off x="5062242" y="396776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594E35B6-339E-4C1F-84A7-45C84958A7EC}"/>
              </a:ext>
            </a:extLst>
          </p:cNvPr>
          <p:cNvCxnSpPr>
            <a:cxnSpLocks/>
          </p:cNvCxnSpPr>
          <p:nvPr/>
        </p:nvCxnSpPr>
        <p:spPr>
          <a:xfrm>
            <a:off x="5988630" y="3276887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A50224AE-E8DC-4DAD-9959-33F588D66751}"/>
              </a:ext>
            </a:extLst>
          </p:cNvPr>
          <p:cNvCxnSpPr>
            <a:cxnSpLocks/>
          </p:cNvCxnSpPr>
          <p:nvPr/>
        </p:nvCxnSpPr>
        <p:spPr>
          <a:xfrm>
            <a:off x="5988630" y="327688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A745FA24-7D4E-4B21-9C92-CD4A90ADA8A6}"/>
              </a:ext>
            </a:extLst>
          </p:cNvPr>
          <p:cNvCxnSpPr>
            <a:cxnSpLocks/>
          </p:cNvCxnSpPr>
          <p:nvPr/>
        </p:nvCxnSpPr>
        <p:spPr>
          <a:xfrm>
            <a:off x="5988630" y="3276887"/>
            <a:ext cx="504812" cy="138176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C61667A0-8206-4F23-9567-A8196752BDF3}"/>
              </a:ext>
            </a:extLst>
          </p:cNvPr>
          <p:cNvCxnSpPr>
            <a:cxnSpLocks/>
          </p:cNvCxnSpPr>
          <p:nvPr/>
        </p:nvCxnSpPr>
        <p:spPr>
          <a:xfrm flipV="1">
            <a:off x="5988630" y="327688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0FAB34A6-6F13-4B45-BE3A-4EAB555FDFBA}"/>
              </a:ext>
            </a:extLst>
          </p:cNvPr>
          <p:cNvCxnSpPr>
            <a:cxnSpLocks/>
          </p:cNvCxnSpPr>
          <p:nvPr/>
        </p:nvCxnSpPr>
        <p:spPr>
          <a:xfrm>
            <a:off x="5988630" y="3967767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A9D3AD77-8BBD-4CA4-864E-A96AFF10238A}"/>
              </a:ext>
            </a:extLst>
          </p:cNvPr>
          <p:cNvCxnSpPr>
            <a:cxnSpLocks/>
          </p:cNvCxnSpPr>
          <p:nvPr/>
        </p:nvCxnSpPr>
        <p:spPr>
          <a:xfrm>
            <a:off x="5988630" y="396776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EF462DCF-0321-4E68-8C3C-DA60AAC3ABEE}"/>
              </a:ext>
            </a:extLst>
          </p:cNvPr>
          <p:cNvCxnSpPr>
            <a:cxnSpLocks/>
          </p:cNvCxnSpPr>
          <p:nvPr/>
        </p:nvCxnSpPr>
        <p:spPr>
          <a:xfrm flipV="1">
            <a:off x="5988630" y="3276887"/>
            <a:ext cx="504812" cy="138176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EA28D0D8-2B7F-4609-A463-3C4F4368782A}"/>
              </a:ext>
            </a:extLst>
          </p:cNvPr>
          <p:cNvCxnSpPr>
            <a:cxnSpLocks/>
          </p:cNvCxnSpPr>
          <p:nvPr/>
        </p:nvCxnSpPr>
        <p:spPr>
          <a:xfrm flipV="1">
            <a:off x="5988630" y="396776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1E9C5763-6BBE-45B6-81B2-D4A5249FDAFD}"/>
              </a:ext>
            </a:extLst>
          </p:cNvPr>
          <p:cNvCxnSpPr>
            <a:cxnSpLocks/>
          </p:cNvCxnSpPr>
          <p:nvPr/>
        </p:nvCxnSpPr>
        <p:spPr>
          <a:xfrm>
            <a:off x="5988630" y="4658647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70426844-38B2-49D1-A8D8-59FDEB15905B}"/>
              </a:ext>
            </a:extLst>
          </p:cNvPr>
          <p:cNvCxnSpPr>
            <a:cxnSpLocks/>
          </p:cNvCxnSpPr>
          <p:nvPr/>
        </p:nvCxnSpPr>
        <p:spPr>
          <a:xfrm flipV="1">
            <a:off x="4114630" y="2082800"/>
            <a:ext cx="570332" cy="1636371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Oval 210">
            <a:extLst>
              <a:ext uri="{FF2B5EF4-FFF2-40B4-BE49-F238E27FC236}">
                <a16:creationId xmlns:a16="http://schemas.microsoft.com/office/drawing/2014/main" id="{D5B1AAB9-110F-4048-8BC1-67088745F70E}"/>
              </a:ext>
            </a:extLst>
          </p:cNvPr>
          <p:cNvSpPr/>
          <p:nvPr/>
        </p:nvSpPr>
        <p:spPr>
          <a:xfrm>
            <a:off x="7427977" y="3777778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75AA70A8-5535-467B-8520-24DC4EA57BC9}"/>
              </a:ext>
            </a:extLst>
          </p:cNvPr>
          <p:cNvCxnSpPr/>
          <p:nvPr/>
        </p:nvCxnSpPr>
        <p:spPr>
          <a:xfrm>
            <a:off x="6898593" y="3286612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6D5A0D3F-A426-4D7A-BA1C-F4A8191EFDD7}"/>
              </a:ext>
            </a:extLst>
          </p:cNvPr>
          <p:cNvCxnSpPr/>
          <p:nvPr/>
        </p:nvCxnSpPr>
        <p:spPr>
          <a:xfrm>
            <a:off x="6898593" y="3977492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5312F2E6-0EDD-491B-BEC4-663A49CB740E}"/>
              </a:ext>
            </a:extLst>
          </p:cNvPr>
          <p:cNvCxnSpPr/>
          <p:nvPr/>
        </p:nvCxnSpPr>
        <p:spPr>
          <a:xfrm flipV="1">
            <a:off x="6898593" y="3977492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Oval 214">
            <a:extLst>
              <a:ext uri="{FF2B5EF4-FFF2-40B4-BE49-F238E27FC236}">
                <a16:creationId xmlns:a16="http://schemas.microsoft.com/office/drawing/2014/main" id="{3E5202A1-862C-4F09-B253-4D272D0EF1CC}"/>
              </a:ext>
            </a:extLst>
          </p:cNvPr>
          <p:cNvSpPr/>
          <p:nvPr/>
        </p:nvSpPr>
        <p:spPr>
          <a:xfrm>
            <a:off x="7448784" y="151260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71469FA1-4943-4127-9473-779609FFD5FC}"/>
              </a:ext>
            </a:extLst>
          </p:cNvPr>
          <p:cNvCxnSpPr/>
          <p:nvPr/>
        </p:nvCxnSpPr>
        <p:spPr>
          <a:xfrm>
            <a:off x="6919400" y="102143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820BEDAF-DE35-4462-8015-A1AEFF558DDF}"/>
              </a:ext>
            </a:extLst>
          </p:cNvPr>
          <p:cNvCxnSpPr/>
          <p:nvPr/>
        </p:nvCxnSpPr>
        <p:spPr>
          <a:xfrm>
            <a:off x="6919400" y="1712317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1F8A033E-57CA-4CEA-AEC5-C79FDDB16A49}"/>
              </a:ext>
            </a:extLst>
          </p:cNvPr>
          <p:cNvCxnSpPr/>
          <p:nvPr/>
        </p:nvCxnSpPr>
        <p:spPr>
          <a:xfrm flipV="1">
            <a:off x="6919400" y="171231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4A7EC3E9-2721-48CE-875C-DB3F667D87D9}"/>
                  </a:ext>
                </a:extLst>
              </p:cNvPr>
              <p:cNvSpPr txBox="1"/>
              <p:nvPr/>
            </p:nvSpPr>
            <p:spPr>
              <a:xfrm>
                <a:off x="7454238" y="3115140"/>
                <a:ext cx="542135" cy="5312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4A7EC3E9-2721-48CE-875C-DB3F667D8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238" y="3115140"/>
                <a:ext cx="542135" cy="5312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9B56133F-3219-4552-AB95-7A09E9127866}"/>
                  </a:ext>
                </a:extLst>
              </p:cNvPr>
              <p:cNvSpPr txBox="1"/>
              <p:nvPr/>
            </p:nvSpPr>
            <p:spPr>
              <a:xfrm>
                <a:off x="7448784" y="874434"/>
                <a:ext cx="53001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9B56133F-3219-4552-AB95-7A09E9127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784" y="874434"/>
                <a:ext cx="530017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1" name="Oval 220">
            <a:extLst>
              <a:ext uri="{FF2B5EF4-FFF2-40B4-BE49-F238E27FC236}">
                <a16:creationId xmlns:a16="http://schemas.microsoft.com/office/drawing/2014/main" id="{D12B686E-F3DD-4D8F-AA99-329AD2D8A2F7}"/>
              </a:ext>
            </a:extLst>
          </p:cNvPr>
          <p:cNvSpPr/>
          <p:nvPr/>
        </p:nvSpPr>
        <p:spPr>
          <a:xfrm>
            <a:off x="5572308" y="5360122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9E104502-8F6F-4770-B4FF-C50BCFD2558E}"/>
              </a:ext>
            </a:extLst>
          </p:cNvPr>
          <p:cNvSpPr/>
          <p:nvPr/>
        </p:nvSpPr>
        <p:spPr>
          <a:xfrm>
            <a:off x="6476548" y="5360122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D126B739-B883-4356-897A-62E5C19D09DA}"/>
              </a:ext>
            </a:extLst>
          </p:cNvPr>
          <p:cNvSpPr/>
          <p:nvPr/>
        </p:nvSpPr>
        <p:spPr>
          <a:xfrm>
            <a:off x="4668068" y="6051002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F1E642A3-85DE-45D0-9443-F5333B9977C5}"/>
              </a:ext>
            </a:extLst>
          </p:cNvPr>
          <p:cNvSpPr/>
          <p:nvPr/>
        </p:nvSpPr>
        <p:spPr>
          <a:xfrm>
            <a:off x="5572308" y="6051002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B126B0DC-F969-4028-B0A6-C4BE7236A94E}"/>
              </a:ext>
            </a:extLst>
          </p:cNvPr>
          <p:cNvSpPr/>
          <p:nvPr/>
        </p:nvSpPr>
        <p:spPr>
          <a:xfrm>
            <a:off x="6476548" y="6051002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60839E57-C007-4DF2-9DD0-C10E33813D56}"/>
              </a:ext>
            </a:extLst>
          </p:cNvPr>
          <p:cNvSpPr/>
          <p:nvPr/>
        </p:nvSpPr>
        <p:spPr>
          <a:xfrm>
            <a:off x="5572308" y="6741882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C409AF42-7202-43A7-9FD2-4004AC2557AC}"/>
              </a:ext>
            </a:extLst>
          </p:cNvPr>
          <p:cNvSpPr/>
          <p:nvPr/>
        </p:nvSpPr>
        <p:spPr>
          <a:xfrm>
            <a:off x="6476548" y="6741882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37D615BE-48B5-47F1-9D43-32529E624D79}"/>
              </a:ext>
            </a:extLst>
          </p:cNvPr>
          <p:cNvCxnSpPr>
            <a:stCxn id="223" idx="6"/>
            <a:endCxn id="221" idx="2"/>
          </p:cNvCxnSpPr>
          <p:nvPr/>
        </p:nvCxnSpPr>
        <p:spPr>
          <a:xfrm flipV="1">
            <a:off x="5067496" y="5559836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A2303771-787D-42F8-BBBB-4B92F27C6EA0}"/>
              </a:ext>
            </a:extLst>
          </p:cNvPr>
          <p:cNvCxnSpPr>
            <a:stCxn id="223" idx="6"/>
            <a:endCxn id="224" idx="2"/>
          </p:cNvCxnSpPr>
          <p:nvPr/>
        </p:nvCxnSpPr>
        <p:spPr>
          <a:xfrm>
            <a:off x="5067496" y="6250716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B608D575-4D0E-4DC7-9C24-DC862002A8FA}"/>
              </a:ext>
            </a:extLst>
          </p:cNvPr>
          <p:cNvCxnSpPr>
            <a:stCxn id="223" idx="6"/>
            <a:endCxn id="226" idx="2"/>
          </p:cNvCxnSpPr>
          <p:nvPr/>
        </p:nvCxnSpPr>
        <p:spPr>
          <a:xfrm>
            <a:off x="5067496" y="6250716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33A805F2-1BA0-4CF7-8C09-CF8EFAA48963}"/>
              </a:ext>
            </a:extLst>
          </p:cNvPr>
          <p:cNvCxnSpPr/>
          <p:nvPr/>
        </p:nvCxnSpPr>
        <p:spPr>
          <a:xfrm>
            <a:off x="5993884" y="5559836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A4498485-F166-479A-B107-B19BB2CCB849}"/>
              </a:ext>
            </a:extLst>
          </p:cNvPr>
          <p:cNvCxnSpPr/>
          <p:nvPr/>
        </p:nvCxnSpPr>
        <p:spPr>
          <a:xfrm>
            <a:off x="5993884" y="5559836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19FD6FB4-E742-4266-87A2-B64BAF5D4505}"/>
              </a:ext>
            </a:extLst>
          </p:cNvPr>
          <p:cNvCxnSpPr/>
          <p:nvPr/>
        </p:nvCxnSpPr>
        <p:spPr>
          <a:xfrm>
            <a:off x="5993884" y="5559836"/>
            <a:ext cx="504812" cy="138176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3B76DD94-7C49-4FC6-9420-8671593457B4}"/>
              </a:ext>
            </a:extLst>
          </p:cNvPr>
          <p:cNvCxnSpPr/>
          <p:nvPr/>
        </p:nvCxnSpPr>
        <p:spPr>
          <a:xfrm flipV="1">
            <a:off x="5993884" y="5559836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338DC947-BDE9-44A4-9F9E-F0ABF51388D3}"/>
              </a:ext>
            </a:extLst>
          </p:cNvPr>
          <p:cNvCxnSpPr/>
          <p:nvPr/>
        </p:nvCxnSpPr>
        <p:spPr>
          <a:xfrm>
            <a:off x="5993884" y="6250716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0C131C30-CFDA-42F6-ADAF-2156342C153F}"/>
              </a:ext>
            </a:extLst>
          </p:cNvPr>
          <p:cNvCxnSpPr/>
          <p:nvPr/>
        </p:nvCxnSpPr>
        <p:spPr>
          <a:xfrm>
            <a:off x="5993884" y="6250716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AD966401-91E9-4020-A90D-7206064D41B7}"/>
              </a:ext>
            </a:extLst>
          </p:cNvPr>
          <p:cNvCxnSpPr/>
          <p:nvPr/>
        </p:nvCxnSpPr>
        <p:spPr>
          <a:xfrm flipV="1">
            <a:off x="5993884" y="5559836"/>
            <a:ext cx="504812" cy="138176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8E4498BA-D362-46C4-BD56-7D4D78A55723}"/>
              </a:ext>
            </a:extLst>
          </p:cNvPr>
          <p:cNvCxnSpPr/>
          <p:nvPr/>
        </p:nvCxnSpPr>
        <p:spPr>
          <a:xfrm flipV="1">
            <a:off x="5993884" y="6250716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B2F9AC59-60B7-4469-BCC3-F8B2D93F87A1}"/>
              </a:ext>
            </a:extLst>
          </p:cNvPr>
          <p:cNvCxnSpPr/>
          <p:nvPr/>
        </p:nvCxnSpPr>
        <p:spPr>
          <a:xfrm>
            <a:off x="5993884" y="6941596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Oval 239">
            <a:extLst>
              <a:ext uri="{FF2B5EF4-FFF2-40B4-BE49-F238E27FC236}">
                <a16:creationId xmlns:a16="http://schemas.microsoft.com/office/drawing/2014/main" id="{1593842B-9A20-4BC8-AB41-C5C13AEF77C2}"/>
              </a:ext>
            </a:extLst>
          </p:cNvPr>
          <p:cNvSpPr/>
          <p:nvPr/>
        </p:nvSpPr>
        <p:spPr>
          <a:xfrm>
            <a:off x="7454038" y="6051002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E21C8F3C-6178-4446-99C8-62410F061C72}"/>
              </a:ext>
            </a:extLst>
          </p:cNvPr>
          <p:cNvCxnSpPr/>
          <p:nvPr/>
        </p:nvCxnSpPr>
        <p:spPr>
          <a:xfrm>
            <a:off x="6924654" y="5559836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DEE54D7C-0BD3-413D-982C-5CFFAE088F56}"/>
              </a:ext>
            </a:extLst>
          </p:cNvPr>
          <p:cNvCxnSpPr/>
          <p:nvPr/>
        </p:nvCxnSpPr>
        <p:spPr>
          <a:xfrm>
            <a:off x="6924654" y="6250716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FDE87FFB-38A7-46A2-B997-7F667AEB7D0B}"/>
              </a:ext>
            </a:extLst>
          </p:cNvPr>
          <p:cNvCxnSpPr/>
          <p:nvPr/>
        </p:nvCxnSpPr>
        <p:spPr>
          <a:xfrm flipV="1">
            <a:off x="6924654" y="6250716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D1D93A7E-940D-4A51-923D-4D489304B02C}"/>
                  </a:ext>
                </a:extLst>
              </p:cNvPr>
              <p:cNvSpPr txBox="1"/>
              <p:nvPr/>
            </p:nvSpPr>
            <p:spPr>
              <a:xfrm>
                <a:off x="7503122" y="5392385"/>
                <a:ext cx="48513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D1D93A7E-940D-4A51-923D-4D489304B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22" y="5392385"/>
                <a:ext cx="485133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F8151D5F-06D6-4442-AAAA-D8852612B53D}"/>
              </a:ext>
            </a:extLst>
          </p:cNvPr>
          <p:cNvCxnSpPr>
            <a:cxnSpLocks/>
          </p:cNvCxnSpPr>
          <p:nvPr/>
        </p:nvCxnSpPr>
        <p:spPr>
          <a:xfrm>
            <a:off x="4168764" y="4021185"/>
            <a:ext cx="38804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Oval 247">
            <a:extLst>
              <a:ext uri="{FF2B5EF4-FFF2-40B4-BE49-F238E27FC236}">
                <a16:creationId xmlns:a16="http://schemas.microsoft.com/office/drawing/2014/main" id="{9CE4B3D3-DCEB-4BF7-ACAF-6544675F0254}"/>
              </a:ext>
            </a:extLst>
          </p:cNvPr>
          <p:cNvSpPr/>
          <p:nvPr/>
        </p:nvSpPr>
        <p:spPr>
          <a:xfrm>
            <a:off x="9321436" y="378623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F7648B13-5FCD-4B1B-B9BF-D095050DEBEC}"/>
              </a:ext>
            </a:extLst>
          </p:cNvPr>
          <p:cNvCxnSpPr>
            <a:cxnSpLocks/>
          </p:cNvCxnSpPr>
          <p:nvPr/>
        </p:nvCxnSpPr>
        <p:spPr>
          <a:xfrm>
            <a:off x="7954853" y="3967767"/>
            <a:ext cx="1192927" cy="181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E017855C-76D0-411F-B129-7336449E4211}"/>
              </a:ext>
            </a:extLst>
          </p:cNvPr>
          <p:cNvCxnSpPr>
            <a:cxnSpLocks/>
          </p:cNvCxnSpPr>
          <p:nvPr/>
        </p:nvCxnSpPr>
        <p:spPr>
          <a:xfrm>
            <a:off x="7973538" y="1712317"/>
            <a:ext cx="1347898" cy="1934122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727E4050-97E4-4CFA-9B94-DE86D7C04B3A}"/>
              </a:ext>
            </a:extLst>
          </p:cNvPr>
          <p:cNvCxnSpPr>
            <a:cxnSpLocks/>
          </p:cNvCxnSpPr>
          <p:nvPr/>
        </p:nvCxnSpPr>
        <p:spPr>
          <a:xfrm flipV="1">
            <a:off x="8123044" y="4322932"/>
            <a:ext cx="1198392" cy="1927784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Freeform: Shape 261">
            <a:extLst>
              <a:ext uri="{FF2B5EF4-FFF2-40B4-BE49-F238E27FC236}">
                <a16:creationId xmlns:a16="http://schemas.microsoft.com/office/drawing/2014/main" id="{5E159AB8-8DAC-48BB-B31A-5D82E10EFF46}"/>
              </a:ext>
            </a:extLst>
          </p:cNvPr>
          <p:cNvSpPr/>
          <p:nvPr/>
        </p:nvSpPr>
        <p:spPr>
          <a:xfrm rot="239402">
            <a:off x="4151748" y="2720843"/>
            <a:ext cx="4858455" cy="840876"/>
          </a:xfrm>
          <a:custGeom>
            <a:avLst/>
            <a:gdLst>
              <a:gd name="connsiteX0" fmla="*/ 0 w 4866640"/>
              <a:gd name="connsiteY0" fmla="*/ 671414 h 793334"/>
              <a:gd name="connsiteX1" fmla="*/ 2286000 w 4866640"/>
              <a:gd name="connsiteY1" fmla="*/ 854 h 793334"/>
              <a:gd name="connsiteX2" fmla="*/ 4866640 w 4866640"/>
              <a:gd name="connsiteY2" fmla="*/ 793334 h 79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66640" h="793334">
                <a:moveTo>
                  <a:pt x="0" y="671414"/>
                </a:moveTo>
                <a:cubicBezTo>
                  <a:pt x="737447" y="325974"/>
                  <a:pt x="1474894" y="-19466"/>
                  <a:pt x="2286000" y="854"/>
                </a:cubicBezTo>
                <a:cubicBezTo>
                  <a:pt x="3097106" y="21174"/>
                  <a:pt x="3981873" y="407254"/>
                  <a:pt x="4866640" y="793334"/>
                </a:cubicBezTo>
              </a:path>
            </a:pathLst>
          </a:custGeom>
          <a:noFill/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2F509CE7-5722-4F5A-907B-DCE4EA13E936}"/>
              </a:ext>
            </a:extLst>
          </p:cNvPr>
          <p:cNvCxnSpPr>
            <a:cxnSpLocks/>
          </p:cNvCxnSpPr>
          <p:nvPr/>
        </p:nvCxnSpPr>
        <p:spPr>
          <a:xfrm>
            <a:off x="9917304" y="3978525"/>
            <a:ext cx="1192927" cy="181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D1B8CE84-F7FD-4C1E-A41A-0FD5910BFB50}"/>
                  </a:ext>
                </a:extLst>
              </p:cNvPr>
              <p:cNvSpPr txBox="1"/>
              <p:nvPr/>
            </p:nvSpPr>
            <p:spPr>
              <a:xfrm>
                <a:off x="9464778" y="3149097"/>
                <a:ext cx="2799484" cy="541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3200" dirty="0"/>
                            <m:t> 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D1B8CE84-F7FD-4C1E-A41A-0FD5910BF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4778" y="3149097"/>
                <a:ext cx="2799484" cy="541238"/>
              </a:xfrm>
              <a:prstGeom prst="rect">
                <a:avLst/>
              </a:prstGeom>
              <a:blipFill>
                <a:blip r:embed="rId10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93896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58CECBA5-69D0-4D2D-B60C-4848F99560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2337659"/>
              </p:ext>
            </p:extLst>
          </p:nvPr>
        </p:nvGraphicFramePr>
        <p:xfrm>
          <a:off x="2032000" y="177138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8378D207-0EAE-46FA-8FD3-AF7E30899776}"/>
              </a:ext>
            </a:extLst>
          </p:cNvPr>
          <p:cNvSpPr txBox="1"/>
          <p:nvPr/>
        </p:nvSpPr>
        <p:spPr>
          <a:xfrm>
            <a:off x="8468833" y="2273594"/>
            <a:ext cx="19737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Part III</a:t>
            </a:r>
          </a:p>
          <a:p>
            <a:pPr algn="ctr"/>
            <a:r>
              <a:rPr lang="en-US" sz="2800" dirty="0"/>
              <a:t>Applications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33D1AA4-54CC-4CE8-9E85-AF65318C0EE0}"/>
              </a:ext>
            </a:extLst>
          </p:cNvPr>
          <p:cNvSpPr txBox="1"/>
          <p:nvPr/>
        </p:nvSpPr>
        <p:spPr>
          <a:xfrm>
            <a:off x="1120657" y="2273595"/>
            <a:ext cx="26663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Part II</a:t>
            </a:r>
          </a:p>
          <a:p>
            <a:pPr algn="ctr"/>
            <a:r>
              <a:rPr lang="en-US" sz="2800" dirty="0"/>
              <a:t>Implementations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478B8D6-2B5D-4F8F-BD7B-C2640877A14F}"/>
              </a:ext>
            </a:extLst>
          </p:cNvPr>
          <p:cNvSpPr txBox="1"/>
          <p:nvPr/>
        </p:nvSpPr>
        <p:spPr>
          <a:xfrm>
            <a:off x="5249570" y="7003311"/>
            <a:ext cx="17740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Part I</a:t>
            </a:r>
          </a:p>
          <a:p>
            <a:pPr algn="ctr"/>
            <a:r>
              <a:rPr lang="en-US" sz="2800" dirty="0"/>
              <a:t>Algorithms</a:t>
            </a:r>
          </a:p>
        </p:txBody>
      </p:sp>
    </p:spTree>
    <p:extLst>
      <p:ext uri="{BB962C8B-B14F-4D97-AF65-F5344CB8AC3E}">
        <p14:creationId xmlns:p14="http://schemas.microsoft.com/office/powerpoint/2010/main" val="2595421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Database with solid fill">
            <a:extLst>
              <a:ext uri="{FF2B5EF4-FFF2-40B4-BE49-F238E27FC236}">
                <a16:creationId xmlns:a16="http://schemas.microsoft.com/office/drawing/2014/main" id="{F29D255C-FBF2-4537-8968-3384511A5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0239" y="2723117"/>
            <a:ext cx="2082641" cy="2082641"/>
          </a:xfrm>
          <a:prstGeom prst="rect">
            <a:avLst/>
          </a:prstGeom>
        </p:spPr>
      </p:pic>
      <p:pic>
        <p:nvPicPr>
          <p:cNvPr id="5" name="Graphic 4" descr="Processor with solid fill">
            <a:extLst>
              <a:ext uri="{FF2B5EF4-FFF2-40B4-BE49-F238E27FC236}">
                <a16:creationId xmlns:a16="http://schemas.microsoft.com/office/drawing/2014/main" id="{A985002F-2CE2-4D00-A991-D20F9EE54B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38400" y="1747678"/>
            <a:ext cx="1148080" cy="1148080"/>
          </a:xfrm>
          <a:prstGeom prst="rect">
            <a:avLst/>
          </a:prstGeom>
        </p:spPr>
      </p:pic>
      <p:pic>
        <p:nvPicPr>
          <p:cNvPr id="10" name="Graphic 9" descr="Processor with solid fill">
            <a:extLst>
              <a:ext uri="{FF2B5EF4-FFF2-40B4-BE49-F238E27FC236}">
                <a16:creationId xmlns:a16="http://schemas.microsoft.com/office/drawing/2014/main" id="{024B6068-EA16-409A-8B35-8FD6146316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38400" y="3190398"/>
            <a:ext cx="1148080" cy="1148080"/>
          </a:xfrm>
          <a:prstGeom prst="rect">
            <a:avLst/>
          </a:prstGeom>
        </p:spPr>
      </p:pic>
      <p:pic>
        <p:nvPicPr>
          <p:cNvPr id="11" name="Graphic 10" descr="Processor with solid fill">
            <a:extLst>
              <a:ext uri="{FF2B5EF4-FFF2-40B4-BE49-F238E27FC236}">
                <a16:creationId xmlns:a16="http://schemas.microsoft.com/office/drawing/2014/main" id="{DA81768A-6BB0-4141-8628-70E6525F01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23320" y="4633118"/>
            <a:ext cx="1148080" cy="114808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5418C7-2C97-4959-96AE-F3E6F573ABC8}"/>
              </a:ext>
            </a:extLst>
          </p:cNvPr>
          <p:cNvCxnSpPr/>
          <p:nvPr/>
        </p:nvCxnSpPr>
        <p:spPr>
          <a:xfrm>
            <a:off x="4053840" y="2590800"/>
            <a:ext cx="1483360" cy="741680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C974942-8889-44DC-BDEE-C014F1B1E161}"/>
              </a:ext>
            </a:extLst>
          </p:cNvPr>
          <p:cNvCxnSpPr>
            <a:cxnSpLocks/>
          </p:cNvCxnSpPr>
          <p:nvPr/>
        </p:nvCxnSpPr>
        <p:spPr>
          <a:xfrm>
            <a:off x="4053840" y="3739039"/>
            <a:ext cx="1483360" cy="0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A03A58D-8C81-4822-B490-74B7F41B9F93}"/>
              </a:ext>
            </a:extLst>
          </p:cNvPr>
          <p:cNvCxnSpPr>
            <a:cxnSpLocks/>
          </p:cNvCxnSpPr>
          <p:nvPr/>
        </p:nvCxnSpPr>
        <p:spPr>
          <a:xfrm flipV="1">
            <a:off x="4155440" y="4145599"/>
            <a:ext cx="1381760" cy="893919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A0A8FC8-3887-4CD8-8310-75155DCAF368}"/>
              </a:ext>
            </a:extLst>
          </p:cNvPr>
          <p:cNvSpPr txBox="1"/>
          <p:nvPr/>
        </p:nvSpPr>
        <p:spPr>
          <a:xfrm>
            <a:off x="5181600" y="5948263"/>
            <a:ext cx="2901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SQLite Database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29198C-85AC-4004-93F1-7A26BEA9A39E}"/>
              </a:ext>
            </a:extLst>
          </p:cNvPr>
          <p:cNvSpPr txBox="1"/>
          <p:nvPr/>
        </p:nvSpPr>
        <p:spPr>
          <a:xfrm>
            <a:off x="1961243" y="5948263"/>
            <a:ext cx="20722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Application</a:t>
            </a:r>
          </a:p>
          <a:p>
            <a:pPr algn="ctr"/>
            <a:r>
              <a:rPr lang="en-US" sz="3200" dirty="0"/>
              <a:t>Programs</a:t>
            </a:r>
          </a:p>
        </p:txBody>
      </p:sp>
      <p:pic>
        <p:nvPicPr>
          <p:cNvPr id="16" name="Graphic 15" descr="Paper outline">
            <a:extLst>
              <a:ext uri="{FF2B5EF4-FFF2-40B4-BE49-F238E27FC236}">
                <a16:creationId xmlns:a16="http://schemas.microsoft.com/office/drawing/2014/main" id="{4DAD40A3-11EE-4632-A010-A0BA7B8092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63280" y="2022076"/>
            <a:ext cx="914400" cy="914400"/>
          </a:xfrm>
          <a:prstGeom prst="rect">
            <a:avLst/>
          </a:prstGeom>
        </p:spPr>
      </p:pic>
      <p:pic>
        <p:nvPicPr>
          <p:cNvPr id="23" name="Graphic 22" descr="Paper outline">
            <a:extLst>
              <a:ext uri="{FF2B5EF4-FFF2-40B4-BE49-F238E27FC236}">
                <a16:creationId xmlns:a16="http://schemas.microsoft.com/office/drawing/2014/main" id="{22ED4E0D-E58C-4E50-9FD6-C6390CDB7D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63280" y="3149995"/>
            <a:ext cx="914400" cy="914400"/>
          </a:xfrm>
          <a:prstGeom prst="rect">
            <a:avLst/>
          </a:prstGeom>
        </p:spPr>
      </p:pic>
      <p:pic>
        <p:nvPicPr>
          <p:cNvPr id="24" name="Graphic 23" descr="Paper outline">
            <a:extLst>
              <a:ext uri="{FF2B5EF4-FFF2-40B4-BE49-F238E27FC236}">
                <a16:creationId xmlns:a16="http://schemas.microsoft.com/office/drawing/2014/main" id="{526DD4A0-4329-4D34-9602-59FFDD487F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63280" y="4292758"/>
            <a:ext cx="914400" cy="91440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2C58241-C208-4D8A-8452-42C6B7EB05B8}"/>
              </a:ext>
            </a:extLst>
          </p:cNvPr>
          <p:cNvCxnSpPr>
            <a:cxnSpLocks/>
          </p:cNvCxnSpPr>
          <p:nvPr/>
        </p:nvCxnSpPr>
        <p:spPr>
          <a:xfrm>
            <a:off x="7535633" y="4559376"/>
            <a:ext cx="801339" cy="459901"/>
          </a:xfrm>
          <a:prstGeom prst="straightConnector1">
            <a:avLst/>
          </a:prstGeom>
          <a:ln w="57150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EFFF5C4-DC18-4D86-8233-7A5B2155BBD2}"/>
              </a:ext>
            </a:extLst>
          </p:cNvPr>
          <p:cNvCxnSpPr>
            <a:cxnSpLocks/>
          </p:cNvCxnSpPr>
          <p:nvPr/>
        </p:nvCxnSpPr>
        <p:spPr>
          <a:xfrm flipV="1">
            <a:off x="7548800" y="2153920"/>
            <a:ext cx="788172" cy="750795"/>
          </a:xfrm>
          <a:prstGeom prst="straightConnector1">
            <a:avLst/>
          </a:prstGeom>
          <a:ln w="57150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B4C7A81-A007-4114-9BCC-76C0B263C762}"/>
              </a:ext>
            </a:extLst>
          </p:cNvPr>
          <p:cNvSpPr txBox="1"/>
          <p:nvPr/>
        </p:nvSpPr>
        <p:spPr>
          <a:xfrm>
            <a:off x="9956639" y="2236929"/>
            <a:ext cx="961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15C958-809C-4B8B-A2C4-3E24EDE63BB4}"/>
              </a:ext>
            </a:extLst>
          </p:cNvPr>
          <p:cNvSpPr txBox="1"/>
          <p:nvPr/>
        </p:nvSpPr>
        <p:spPr>
          <a:xfrm>
            <a:off x="9928123" y="3332480"/>
            <a:ext cx="1096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Index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33C1C6-63B7-47B8-9243-F87C1F813A70}"/>
              </a:ext>
            </a:extLst>
          </p:cNvPr>
          <p:cNvSpPr txBox="1"/>
          <p:nvPr/>
        </p:nvSpPr>
        <p:spPr>
          <a:xfrm>
            <a:off x="9571039" y="4485618"/>
            <a:ext cx="18111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Meta Info</a:t>
            </a:r>
          </a:p>
        </p:txBody>
      </p:sp>
    </p:spTree>
    <p:extLst>
      <p:ext uri="{BB962C8B-B14F-4D97-AF65-F5344CB8AC3E}">
        <p14:creationId xmlns:p14="http://schemas.microsoft.com/office/powerpoint/2010/main" val="23426160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FF43C0D-A825-4568-AF66-DE2545270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2233" y="512470"/>
            <a:ext cx="12644233" cy="71989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B8F7557-7674-42F8-8A19-C33821D48536}"/>
              </a:ext>
            </a:extLst>
          </p:cNvPr>
          <p:cNvSpPr/>
          <p:nvPr/>
        </p:nvSpPr>
        <p:spPr>
          <a:xfrm>
            <a:off x="447040" y="5994400"/>
            <a:ext cx="2966720" cy="1239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4EDEBCA-B8F3-4851-BEA4-E34CA063ADF9}"/>
                  </a:ext>
                </a:extLst>
              </p:cNvPr>
              <p:cNvSpPr txBox="1"/>
              <p:nvPr/>
            </p:nvSpPr>
            <p:spPr>
              <a:xfrm>
                <a:off x="-330200" y="6129106"/>
                <a:ext cx="4521200" cy="713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4EDEBCA-B8F3-4851-BEA4-E34CA063A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0200" y="6129106"/>
                <a:ext cx="4521200" cy="7133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94931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5DEB50-1E8B-467E-A563-960D9FCA3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377345"/>
            <a:ext cx="11257280" cy="3487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7E42DC-C4CD-4306-845D-269E0D8FA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47" y="4480719"/>
            <a:ext cx="11348173" cy="34845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125EF0-5656-4211-9BC9-AD65163BDD5D}"/>
              </a:ext>
            </a:extLst>
          </p:cNvPr>
          <p:cNvSpPr txBox="1"/>
          <p:nvPr/>
        </p:nvSpPr>
        <p:spPr>
          <a:xfrm>
            <a:off x="2965514" y="8114035"/>
            <a:ext cx="338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 Core per MPI processor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EF70DD-2C7F-4E78-9C80-1650B888B9A6}"/>
              </a:ext>
            </a:extLst>
          </p:cNvPr>
          <p:cNvSpPr txBox="1"/>
          <p:nvPr/>
        </p:nvSpPr>
        <p:spPr>
          <a:xfrm>
            <a:off x="8720881" y="8114034"/>
            <a:ext cx="338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4 Core per MPI processor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D89DCF-5FBE-4D15-8FA7-AFD7DD77D2B0}"/>
              </a:ext>
            </a:extLst>
          </p:cNvPr>
          <p:cNvSpPr txBox="1"/>
          <p:nvPr/>
        </p:nvSpPr>
        <p:spPr>
          <a:xfrm>
            <a:off x="6488322" y="0"/>
            <a:ext cx="1509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Total 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EC7C68-875D-442A-93DF-CCFE25D86E91}"/>
              </a:ext>
            </a:extLst>
          </p:cNvPr>
          <p:cNvSpPr txBox="1"/>
          <p:nvPr/>
        </p:nvSpPr>
        <p:spPr>
          <a:xfrm>
            <a:off x="4317696" y="4019054"/>
            <a:ext cx="5850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ADCME Overhead = Total Time – Hyper Time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5EFBD49-21A1-4941-8D08-D029F1868151}"/>
              </a:ext>
            </a:extLst>
          </p:cNvPr>
          <p:cNvSpPr/>
          <p:nvPr/>
        </p:nvSpPr>
        <p:spPr>
          <a:xfrm>
            <a:off x="853440" y="4555091"/>
            <a:ext cx="487680" cy="487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2E79939-92FE-45EE-A027-3D97116AF93D}"/>
              </a:ext>
            </a:extLst>
          </p:cNvPr>
          <p:cNvSpPr/>
          <p:nvPr/>
        </p:nvSpPr>
        <p:spPr>
          <a:xfrm>
            <a:off x="1219200" y="752307"/>
            <a:ext cx="487680" cy="487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06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6AAEB24-5ECF-4461-B392-FD0E7AF4BD5D}"/>
              </a:ext>
            </a:extLst>
          </p:cNvPr>
          <p:cNvGrpSpPr/>
          <p:nvPr/>
        </p:nvGrpSpPr>
        <p:grpSpPr>
          <a:xfrm>
            <a:off x="2974108" y="1684304"/>
            <a:ext cx="2662907" cy="2228850"/>
            <a:chOff x="1314450" y="1200150"/>
            <a:chExt cx="3681412" cy="308133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4B61EFB-C90C-4112-8FB8-06E8F85FD2F0}"/>
                </a:ext>
              </a:extLst>
            </p:cNvPr>
            <p:cNvSpPr/>
            <p:nvPr/>
          </p:nvSpPr>
          <p:spPr>
            <a:xfrm>
              <a:off x="2957506" y="1200150"/>
              <a:ext cx="523875" cy="523875"/>
            </a:xfrm>
            <a:prstGeom prst="rect">
              <a:avLst/>
            </a:prstGeom>
            <a:solidFill>
              <a:schemeClr val="tx1"/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0CED482-CB1F-44B5-8CA0-09C286E07291}"/>
                </a:ext>
              </a:extLst>
            </p:cNvPr>
            <p:cNvSpPr/>
            <p:nvPr/>
          </p:nvSpPr>
          <p:spPr>
            <a:xfrm>
              <a:off x="2376487" y="2031208"/>
              <a:ext cx="523875" cy="52387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E3E9A0D-5F3A-47B0-84C4-004CF48B3502}"/>
                </a:ext>
              </a:extLst>
            </p:cNvPr>
            <p:cNvSpPr/>
            <p:nvPr/>
          </p:nvSpPr>
          <p:spPr>
            <a:xfrm>
              <a:off x="3462332" y="2031207"/>
              <a:ext cx="523875" cy="5238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0AAAF7E-A5EF-451B-A41D-5A7D96A64ABC}"/>
                </a:ext>
              </a:extLst>
            </p:cNvPr>
            <p:cNvSpPr/>
            <p:nvPr/>
          </p:nvSpPr>
          <p:spPr>
            <a:xfrm>
              <a:off x="1838325" y="2867026"/>
              <a:ext cx="523875" cy="5238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2C04E9-FF2C-414D-A811-6D696889C458}"/>
                </a:ext>
              </a:extLst>
            </p:cNvPr>
            <p:cNvSpPr/>
            <p:nvPr/>
          </p:nvSpPr>
          <p:spPr>
            <a:xfrm>
              <a:off x="2886075" y="2867026"/>
              <a:ext cx="523875" cy="5238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8AF1472-8649-40E8-843A-01F02DEC89A8}"/>
                </a:ext>
              </a:extLst>
            </p:cNvPr>
            <p:cNvSpPr/>
            <p:nvPr/>
          </p:nvSpPr>
          <p:spPr>
            <a:xfrm>
              <a:off x="3933825" y="2867026"/>
              <a:ext cx="523875" cy="52387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2D37C0B-5CF8-4D91-9698-5E462447E66A}"/>
                </a:ext>
              </a:extLst>
            </p:cNvPr>
            <p:cNvSpPr/>
            <p:nvPr/>
          </p:nvSpPr>
          <p:spPr>
            <a:xfrm>
              <a:off x="1314450" y="3743326"/>
              <a:ext cx="523875" cy="523875"/>
            </a:xfrm>
            <a:prstGeom prst="rect">
              <a:avLst/>
            </a:prstGeom>
            <a:solidFill>
              <a:srgbClr val="FF0000"/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200BBEA-631C-4D94-BA30-4458CC8A62F8}"/>
                </a:ext>
              </a:extLst>
            </p:cNvPr>
            <p:cNvSpPr/>
            <p:nvPr/>
          </p:nvSpPr>
          <p:spPr>
            <a:xfrm>
              <a:off x="2362200" y="3743325"/>
              <a:ext cx="523875" cy="523875"/>
            </a:xfrm>
            <a:prstGeom prst="rect">
              <a:avLst/>
            </a:prstGeom>
            <a:solidFill>
              <a:srgbClr val="92D050"/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BF860EE-9EC7-4D00-9EFB-CD5526EC5932}"/>
                </a:ext>
              </a:extLst>
            </p:cNvPr>
            <p:cNvSpPr/>
            <p:nvPr/>
          </p:nvSpPr>
          <p:spPr>
            <a:xfrm>
              <a:off x="3424237" y="3752850"/>
              <a:ext cx="523875" cy="523875"/>
            </a:xfrm>
            <a:prstGeom prst="rect">
              <a:avLst/>
            </a:prstGeom>
            <a:solidFill>
              <a:srgbClr val="FFC000"/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C1E08C6-6866-467C-9E3F-E079878E256B}"/>
                </a:ext>
              </a:extLst>
            </p:cNvPr>
            <p:cNvSpPr/>
            <p:nvPr/>
          </p:nvSpPr>
          <p:spPr>
            <a:xfrm>
              <a:off x="4471987" y="3757612"/>
              <a:ext cx="523875" cy="523875"/>
            </a:xfrm>
            <a:prstGeom prst="rect">
              <a:avLst/>
            </a:prstGeom>
            <a:solidFill>
              <a:srgbClr val="00B0F0"/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8622C80C-9FB4-4FF9-BDF2-8609AE55DCA6}"/>
                </a:ext>
              </a:extLst>
            </p:cNvPr>
            <p:cNvCxnSpPr>
              <a:stCxn id="51" idx="0"/>
              <a:endCxn id="48" idx="2"/>
            </p:cNvCxnSpPr>
            <p:nvPr/>
          </p:nvCxnSpPr>
          <p:spPr>
            <a:xfrm flipV="1">
              <a:off x="1576388" y="3390901"/>
              <a:ext cx="523875" cy="352425"/>
            </a:xfrm>
            <a:prstGeom prst="straightConnector1">
              <a:avLst/>
            </a:prstGeom>
            <a:ln w="57150">
              <a:solidFill>
                <a:schemeClr val="bg2">
                  <a:lumMod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EC3310A-FD04-4023-A3CC-34F8AE98D4F7}"/>
                </a:ext>
              </a:extLst>
            </p:cNvPr>
            <p:cNvCxnSpPr>
              <a:cxnSpLocks/>
              <a:stCxn id="52" idx="0"/>
              <a:endCxn id="48" idx="2"/>
            </p:cNvCxnSpPr>
            <p:nvPr/>
          </p:nvCxnSpPr>
          <p:spPr>
            <a:xfrm flipH="1" flipV="1">
              <a:off x="2100263" y="3390901"/>
              <a:ext cx="523875" cy="352424"/>
            </a:xfrm>
            <a:prstGeom prst="straightConnector1">
              <a:avLst/>
            </a:prstGeom>
            <a:ln w="57150">
              <a:solidFill>
                <a:schemeClr val="bg2">
                  <a:lumMod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BF98E80-FA8E-4046-B6F8-BDAF6ADE3F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0936" y="3390901"/>
              <a:ext cx="523875" cy="352424"/>
            </a:xfrm>
            <a:prstGeom prst="straightConnector1">
              <a:avLst/>
            </a:prstGeom>
            <a:ln w="57150">
              <a:solidFill>
                <a:schemeClr val="bg2">
                  <a:lumMod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0B58D616-469D-4EAC-A720-F5AF4DE454E9}"/>
                </a:ext>
              </a:extLst>
            </p:cNvPr>
            <p:cNvCxnSpPr>
              <a:cxnSpLocks/>
              <a:endCxn id="49" idx="2"/>
            </p:cNvCxnSpPr>
            <p:nvPr/>
          </p:nvCxnSpPr>
          <p:spPr>
            <a:xfrm flipH="1" flipV="1">
              <a:off x="3148013" y="3390901"/>
              <a:ext cx="523874" cy="361950"/>
            </a:xfrm>
            <a:prstGeom prst="straightConnector1">
              <a:avLst/>
            </a:prstGeom>
            <a:ln w="57150">
              <a:solidFill>
                <a:schemeClr val="bg2">
                  <a:lumMod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16F15A15-FEC5-447B-A373-036156F922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10049" y="3390901"/>
              <a:ext cx="523874" cy="361950"/>
            </a:xfrm>
            <a:prstGeom prst="straightConnector1">
              <a:avLst/>
            </a:prstGeom>
            <a:ln w="57150">
              <a:solidFill>
                <a:schemeClr val="bg2">
                  <a:lumMod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C554AEB-51F4-445E-9359-956F45B5A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1214" y="2555083"/>
              <a:ext cx="523875" cy="352425"/>
            </a:xfrm>
            <a:prstGeom prst="straightConnector1">
              <a:avLst/>
            </a:prstGeom>
            <a:ln w="57150">
              <a:solidFill>
                <a:schemeClr val="bg2">
                  <a:lumMod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4F41650-E1EB-4193-941A-32F93F75986B}"/>
                </a:ext>
              </a:extLst>
            </p:cNvPr>
            <p:cNvCxnSpPr>
              <a:cxnSpLocks/>
              <a:endCxn id="47" idx="2"/>
            </p:cNvCxnSpPr>
            <p:nvPr/>
          </p:nvCxnSpPr>
          <p:spPr>
            <a:xfrm flipV="1">
              <a:off x="3148011" y="2555082"/>
              <a:ext cx="576259" cy="307182"/>
            </a:xfrm>
            <a:prstGeom prst="straightConnector1">
              <a:avLst/>
            </a:prstGeom>
            <a:ln w="57150">
              <a:solidFill>
                <a:schemeClr val="bg2">
                  <a:lumMod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49A4CFC9-3410-40F2-85DB-94271EF30E83}"/>
                </a:ext>
              </a:extLst>
            </p:cNvPr>
            <p:cNvCxnSpPr>
              <a:cxnSpLocks/>
              <a:stCxn id="50" idx="0"/>
              <a:endCxn id="47" idx="2"/>
            </p:cNvCxnSpPr>
            <p:nvPr/>
          </p:nvCxnSpPr>
          <p:spPr>
            <a:xfrm flipH="1" flipV="1">
              <a:off x="3724270" y="2555082"/>
              <a:ext cx="471493" cy="311944"/>
            </a:xfrm>
            <a:prstGeom prst="straightConnector1">
              <a:avLst/>
            </a:prstGeom>
            <a:ln w="57150">
              <a:solidFill>
                <a:schemeClr val="bg2">
                  <a:lumMod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AE932A9-288D-4D53-88FF-B312980F29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3185" y="1721645"/>
              <a:ext cx="576259" cy="307182"/>
            </a:xfrm>
            <a:prstGeom prst="straightConnector1">
              <a:avLst/>
            </a:prstGeom>
            <a:ln w="57150">
              <a:solidFill>
                <a:schemeClr val="bg2">
                  <a:lumMod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3DFD59E-287F-4876-A83E-CCDBBAFDDC1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6585" y="1716883"/>
              <a:ext cx="471493" cy="311944"/>
            </a:xfrm>
            <a:prstGeom prst="straightConnector1">
              <a:avLst/>
            </a:prstGeom>
            <a:ln w="57150">
              <a:solidFill>
                <a:schemeClr val="bg2">
                  <a:lumMod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2F29A10F-9CB7-41EC-B7DF-C271DB342732}"/>
              </a:ext>
            </a:extLst>
          </p:cNvPr>
          <p:cNvSpPr/>
          <p:nvPr/>
        </p:nvSpPr>
        <p:spPr>
          <a:xfrm>
            <a:off x="1860869" y="4594095"/>
            <a:ext cx="328300" cy="328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EC802B1-DACB-4629-9CBB-D17813A44ACE}"/>
              </a:ext>
            </a:extLst>
          </p:cNvPr>
          <p:cNvSpPr/>
          <p:nvPr/>
        </p:nvSpPr>
        <p:spPr>
          <a:xfrm>
            <a:off x="1496760" y="5114900"/>
            <a:ext cx="328300" cy="328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FCC8D07-D62A-4DEA-8350-D61D897AE85B}"/>
              </a:ext>
            </a:extLst>
          </p:cNvPr>
          <p:cNvSpPr/>
          <p:nvPr/>
        </p:nvSpPr>
        <p:spPr>
          <a:xfrm>
            <a:off x="2177231" y="5114899"/>
            <a:ext cx="328300" cy="328300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684BEF2-4E0B-4DF8-BA5E-6A97CDF03E8B}"/>
              </a:ext>
            </a:extLst>
          </p:cNvPr>
          <p:cNvSpPr/>
          <p:nvPr/>
        </p:nvSpPr>
        <p:spPr>
          <a:xfrm>
            <a:off x="1159507" y="5638686"/>
            <a:ext cx="328300" cy="3283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6F0C2D5-7DAF-45BE-8B72-54D56CC3F041}"/>
              </a:ext>
            </a:extLst>
          </p:cNvPr>
          <p:cNvSpPr/>
          <p:nvPr/>
        </p:nvSpPr>
        <p:spPr>
          <a:xfrm>
            <a:off x="1816106" y="5638686"/>
            <a:ext cx="328300" cy="328300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447A4CE-93DA-41CD-A175-60A543A2DE68}"/>
              </a:ext>
            </a:extLst>
          </p:cNvPr>
          <p:cNvSpPr/>
          <p:nvPr/>
        </p:nvSpPr>
        <p:spPr>
          <a:xfrm>
            <a:off x="2472705" y="5638686"/>
            <a:ext cx="328300" cy="328300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967D022-B36B-4419-B0D6-9CA6BD4CF9B7}"/>
              </a:ext>
            </a:extLst>
          </p:cNvPr>
          <p:cNvSpPr/>
          <p:nvPr/>
        </p:nvSpPr>
        <p:spPr>
          <a:xfrm>
            <a:off x="831207" y="6187842"/>
            <a:ext cx="328300" cy="328300"/>
          </a:xfrm>
          <a:prstGeom prst="rect">
            <a:avLst/>
          </a:prstGeom>
          <a:solidFill>
            <a:schemeClr val="accent2">
              <a:lumMod val="50000"/>
            </a:schemeClr>
          </a:solidFill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B192E8E-0A78-4597-92AC-EC128FE3F70E}"/>
              </a:ext>
            </a:extLst>
          </p:cNvPr>
          <p:cNvSpPr/>
          <p:nvPr/>
        </p:nvSpPr>
        <p:spPr>
          <a:xfrm>
            <a:off x="1487806" y="6187841"/>
            <a:ext cx="328300" cy="328300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B2EB078-A210-4161-9BEE-09CA5EAE2130}"/>
              </a:ext>
            </a:extLst>
          </p:cNvPr>
          <p:cNvSpPr/>
          <p:nvPr/>
        </p:nvSpPr>
        <p:spPr>
          <a:xfrm>
            <a:off x="2153359" y="6193810"/>
            <a:ext cx="328300" cy="328300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42410DC-CAC1-4B00-8A63-1046C2A0EC3D}"/>
              </a:ext>
            </a:extLst>
          </p:cNvPr>
          <p:cNvSpPr/>
          <p:nvPr/>
        </p:nvSpPr>
        <p:spPr>
          <a:xfrm>
            <a:off x="2809958" y="6196794"/>
            <a:ext cx="328300" cy="328300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1967B4E-F19A-42FC-B18B-30DE5386D00A}"/>
              </a:ext>
            </a:extLst>
          </p:cNvPr>
          <p:cNvCxnSpPr>
            <a:cxnSpLocks/>
          </p:cNvCxnSpPr>
          <p:nvPr/>
        </p:nvCxnSpPr>
        <p:spPr>
          <a:xfrm flipV="1">
            <a:off x="1023771" y="5966985"/>
            <a:ext cx="328300" cy="220856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A046BB2-FA38-4D67-8C1B-FB11A95A030C}"/>
              </a:ext>
            </a:extLst>
          </p:cNvPr>
          <p:cNvCxnSpPr>
            <a:cxnSpLocks/>
            <a:stCxn id="79" idx="0"/>
            <a:endCxn id="75" idx="2"/>
          </p:cNvCxnSpPr>
          <p:nvPr/>
        </p:nvCxnSpPr>
        <p:spPr>
          <a:xfrm flipH="1" flipV="1">
            <a:off x="1323656" y="5966985"/>
            <a:ext cx="328300" cy="220856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E7B388F-DC0E-4D57-9421-4AA8A4C0082D}"/>
              </a:ext>
            </a:extLst>
          </p:cNvPr>
          <p:cNvCxnSpPr>
            <a:cxnSpLocks/>
          </p:cNvCxnSpPr>
          <p:nvPr/>
        </p:nvCxnSpPr>
        <p:spPr>
          <a:xfrm flipV="1">
            <a:off x="2320492" y="5966985"/>
            <a:ext cx="328300" cy="220856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C3EC2C0-2B60-4F03-A307-84C33FD06ABF}"/>
              </a:ext>
            </a:extLst>
          </p:cNvPr>
          <p:cNvCxnSpPr>
            <a:cxnSpLocks/>
            <a:endCxn id="76" idx="2"/>
          </p:cNvCxnSpPr>
          <p:nvPr/>
        </p:nvCxnSpPr>
        <p:spPr>
          <a:xfrm flipH="1" flipV="1">
            <a:off x="1980257" y="5966987"/>
            <a:ext cx="328299" cy="226825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13F8A02-36F4-4A86-AC08-FD6824908F41}"/>
              </a:ext>
            </a:extLst>
          </p:cNvPr>
          <p:cNvCxnSpPr>
            <a:cxnSpLocks/>
          </p:cNvCxnSpPr>
          <p:nvPr/>
        </p:nvCxnSpPr>
        <p:spPr>
          <a:xfrm flipH="1" flipV="1">
            <a:off x="2645809" y="5966987"/>
            <a:ext cx="328299" cy="226825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73B8D4E-F006-4F04-A83D-16939A27DCD1}"/>
              </a:ext>
            </a:extLst>
          </p:cNvPr>
          <p:cNvCxnSpPr>
            <a:cxnSpLocks/>
          </p:cNvCxnSpPr>
          <p:nvPr/>
        </p:nvCxnSpPr>
        <p:spPr>
          <a:xfrm flipV="1">
            <a:off x="1340134" y="5443200"/>
            <a:ext cx="328300" cy="220856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066330B-5A4A-41F9-BB04-9AB1E0775834}"/>
              </a:ext>
            </a:extLst>
          </p:cNvPr>
          <p:cNvCxnSpPr>
            <a:cxnSpLocks/>
          </p:cNvCxnSpPr>
          <p:nvPr/>
        </p:nvCxnSpPr>
        <p:spPr>
          <a:xfrm flipV="1">
            <a:off x="2008671" y="5443200"/>
            <a:ext cx="361127" cy="192503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324FA520-F56B-42ED-AABB-A1B21D31AFE8}"/>
              </a:ext>
            </a:extLst>
          </p:cNvPr>
          <p:cNvCxnSpPr>
            <a:cxnSpLocks/>
          </p:cNvCxnSpPr>
          <p:nvPr/>
        </p:nvCxnSpPr>
        <p:spPr>
          <a:xfrm flipH="1" flipV="1">
            <a:off x="2369798" y="5443198"/>
            <a:ext cx="295473" cy="195488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985F98B-3F6A-405C-80E1-FAA625A7C1CD}"/>
              </a:ext>
            </a:extLst>
          </p:cNvPr>
          <p:cNvCxnSpPr>
            <a:cxnSpLocks/>
          </p:cNvCxnSpPr>
          <p:nvPr/>
        </p:nvCxnSpPr>
        <p:spPr>
          <a:xfrm flipV="1">
            <a:off x="1692309" y="4920905"/>
            <a:ext cx="361127" cy="192503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4A53C8C-4BFA-427C-9F1C-F37C06AE8816}"/>
              </a:ext>
            </a:extLst>
          </p:cNvPr>
          <p:cNvCxnSpPr>
            <a:cxnSpLocks/>
          </p:cNvCxnSpPr>
          <p:nvPr/>
        </p:nvCxnSpPr>
        <p:spPr>
          <a:xfrm flipH="1" flipV="1">
            <a:off x="2057911" y="4917919"/>
            <a:ext cx="295473" cy="195488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355DC55A-C51E-4F3C-85EC-611EDC07068B}"/>
              </a:ext>
            </a:extLst>
          </p:cNvPr>
          <p:cNvSpPr/>
          <p:nvPr/>
        </p:nvSpPr>
        <p:spPr>
          <a:xfrm>
            <a:off x="4563071" y="4515585"/>
            <a:ext cx="343687" cy="34368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A3FDE27-4633-4EA4-8787-DAAC594884E3}"/>
              </a:ext>
            </a:extLst>
          </p:cNvPr>
          <p:cNvSpPr/>
          <p:nvPr/>
        </p:nvSpPr>
        <p:spPr>
          <a:xfrm>
            <a:off x="4181895" y="5060800"/>
            <a:ext cx="343687" cy="3436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01B2E4A-0100-4DCA-AC01-A0A8BCA45AAE}"/>
              </a:ext>
            </a:extLst>
          </p:cNvPr>
          <p:cNvSpPr/>
          <p:nvPr/>
        </p:nvSpPr>
        <p:spPr>
          <a:xfrm>
            <a:off x="4894260" y="5060800"/>
            <a:ext cx="343687" cy="343687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5BA6E4E-D12E-40CB-A2E3-BB21675A47D7}"/>
              </a:ext>
            </a:extLst>
          </p:cNvPr>
          <p:cNvSpPr/>
          <p:nvPr/>
        </p:nvSpPr>
        <p:spPr>
          <a:xfrm>
            <a:off x="3828834" y="5609136"/>
            <a:ext cx="343687" cy="34368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DFF3EF7-17BC-4030-A84F-1B1D28A41104}"/>
              </a:ext>
            </a:extLst>
          </p:cNvPr>
          <p:cNvSpPr/>
          <p:nvPr/>
        </p:nvSpPr>
        <p:spPr>
          <a:xfrm>
            <a:off x="4516208" y="5609136"/>
            <a:ext cx="343687" cy="343687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2EAE476-DE13-497F-8FEE-EFDDA1BBED94}"/>
              </a:ext>
            </a:extLst>
          </p:cNvPr>
          <p:cNvSpPr/>
          <p:nvPr/>
        </p:nvSpPr>
        <p:spPr>
          <a:xfrm>
            <a:off x="5203583" y="5609136"/>
            <a:ext cx="343687" cy="343687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6FB5DFA-5FA5-4286-81FC-E223E6A71FFB}"/>
              </a:ext>
            </a:extLst>
          </p:cNvPr>
          <p:cNvSpPr/>
          <p:nvPr/>
        </p:nvSpPr>
        <p:spPr>
          <a:xfrm>
            <a:off x="3485147" y="6184031"/>
            <a:ext cx="343687" cy="343687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CF30841F-33CC-4287-961A-522CD3DC0073}"/>
              </a:ext>
            </a:extLst>
          </p:cNvPr>
          <p:cNvSpPr/>
          <p:nvPr/>
        </p:nvSpPr>
        <p:spPr>
          <a:xfrm>
            <a:off x="4172521" y="6184031"/>
            <a:ext cx="343687" cy="343687"/>
          </a:xfrm>
          <a:prstGeom prst="rect">
            <a:avLst/>
          </a:prstGeom>
          <a:solidFill>
            <a:schemeClr val="accent3">
              <a:lumMod val="50000"/>
            </a:schemeClr>
          </a:solidFill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231FA9D-7349-4FE3-9C4B-F098679731FC}"/>
              </a:ext>
            </a:extLst>
          </p:cNvPr>
          <p:cNvSpPr/>
          <p:nvPr/>
        </p:nvSpPr>
        <p:spPr>
          <a:xfrm>
            <a:off x="4869268" y="6190280"/>
            <a:ext cx="343687" cy="343687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93380782-E611-4CB0-B50E-EAD5E99A4E00}"/>
              </a:ext>
            </a:extLst>
          </p:cNvPr>
          <p:cNvSpPr/>
          <p:nvPr/>
        </p:nvSpPr>
        <p:spPr>
          <a:xfrm>
            <a:off x="5556644" y="6193405"/>
            <a:ext cx="343687" cy="343687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61F1E1BA-395E-412B-B2D2-718614F6BCB9}"/>
              </a:ext>
            </a:extLst>
          </p:cNvPr>
          <p:cNvCxnSpPr>
            <a:stCxn id="105" idx="0"/>
            <a:endCxn id="102" idx="2"/>
          </p:cNvCxnSpPr>
          <p:nvPr/>
        </p:nvCxnSpPr>
        <p:spPr>
          <a:xfrm flipV="1">
            <a:off x="3656990" y="5952823"/>
            <a:ext cx="343687" cy="231208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A6EB5D1B-E82C-463F-B949-4C954CB61171}"/>
              </a:ext>
            </a:extLst>
          </p:cNvPr>
          <p:cNvCxnSpPr>
            <a:cxnSpLocks/>
            <a:stCxn id="106" idx="0"/>
            <a:endCxn id="102" idx="2"/>
          </p:cNvCxnSpPr>
          <p:nvPr/>
        </p:nvCxnSpPr>
        <p:spPr>
          <a:xfrm flipH="1" flipV="1">
            <a:off x="4000678" y="5952825"/>
            <a:ext cx="343687" cy="231207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0594496-007F-432D-8BC2-6E51E1DADFAA}"/>
              </a:ext>
            </a:extLst>
          </p:cNvPr>
          <p:cNvCxnSpPr>
            <a:cxnSpLocks/>
          </p:cNvCxnSpPr>
          <p:nvPr/>
        </p:nvCxnSpPr>
        <p:spPr>
          <a:xfrm flipV="1">
            <a:off x="5044236" y="5952825"/>
            <a:ext cx="343687" cy="231207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E313460-AF79-4468-B5F5-3B9C790E3933}"/>
              </a:ext>
            </a:extLst>
          </p:cNvPr>
          <p:cNvCxnSpPr>
            <a:cxnSpLocks/>
            <a:endCxn id="103" idx="2"/>
          </p:cNvCxnSpPr>
          <p:nvPr/>
        </p:nvCxnSpPr>
        <p:spPr>
          <a:xfrm flipH="1" flipV="1">
            <a:off x="4688052" y="5952824"/>
            <a:ext cx="343687" cy="237457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3EDCBF9D-FBBE-4C8E-B6E1-13DFA75D03D3}"/>
              </a:ext>
            </a:extLst>
          </p:cNvPr>
          <p:cNvCxnSpPr>
            <a:cxnSpLocks/>
          </p:cNvCxnSpPr>
          <p:nvPr/>
        </p:nvCxnSpPr>
        <p:spPr>
          <a:xfrm flipH="1" flipV="1">
            <a:off x="5384799" y="5952824"/>
            <a:ext cx="343687" cy="237457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A71AA01-976E-4B5E-A8A4-0CED0C041907}"/>
              </a:ext>
            </a:extLst>
          </p:cNvPr>
          <p:cNvCxnSpPr>
            <a:cxnSpLocks/>
          </p:cNvCxnSpPr>
          <p:nvPr/>
        </p:nvCxnSpPr>
        <p:spPr>
          <a:xfrm flipV="1">
            <a:off x="3988180" y="5404486"/>
            <a:ext cx="343687" cy="231208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470572C8-0398-4A8F-92FD-13574CB5BA9E}"/>
              </a:ext>
            </a:extLst>
          </p:cNvPr>
          <p:cNvCxnSpPr>
            <a:cxnSpLocks/>
            <a:endCxn id="101" idx="2"/>
          </p:cNvCxnSpPr>
          <p:nvPr/>
        </p:nvCxnSpPr>
        <p:spPr>
          <a:xfrm flipV="1">
            <a:off x="4688050" y="5404485"/>
            <a:ext cx="378054" cy="201526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19383949-F768-40BD-936F-7540DA2C680E}"/>
              </a:ext>
            </a:extLst>
          </p:cNvPr>
          <p:cNvCxnSpPr>
            <a:cxnSpLocks/>
            <a:stCxn id="104" idx="0"/>
            <a:endCxn id="101" idx="2"/>
          </p:cNvCxnSpPr>
          <p:nvPr/>
        </p:nvCxnSpPr>
        <p:spPr>
          <a:xfrm flipH="1" flipV="1">
            <a:off x="5066103" y="5404485"/>
            <a:ext cx="309322" cy="204650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9A41267-748E-4958-B352-CA9E9DC66D8A}"/>
              </a:ext>
            </a:extLst>
          </p:cNvPr>
          <p:cNvCxnSpPr>
            <a:cxnSpLocks/>
          </p:cNvCxnSpPr>
          <p:nvPr/>
        </p:nvCxnSpPr>
        <p:spPr>
          <a:xfrm flipV="1">
            <a:off x="4356860" y="4857710"/>
            <a:ext cx="378054" cy="201526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3FF145DE-FE24-4508-8CF0-D6596947E9D5}"/>
              </a:ext>
            </a:extLst>
          </p:cNvPr>
          <p:cNvCxnSpPr>
            <a:cxnSpLocks/>
          </p:cNvCxnSpPr>
          <p:nvPr/>
        </p:nvCxnSpPr>
        <p:spPr>
          <a:xfrm flipH="1" flipV="1">
            <a:off x="4739598" y="4854586"/>
            <a:ext cx="309322" cy="204650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76D5144-738A-4710-B203-DD21C31DDAED}"/>
              </a:ext>
            </a:extLst>
          </p:cNvPr>
          <p:cNvSpPr/>
          <p:nvPr/>
        </p:nvSpPr>
        <p:spPr>
          <a:xfrm>
            <a:off x="7266759" y="4460313"/>
            <a:ext cx="352553" cy="3525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3D08340-62F6-4C5F-93ED-8DA6D6F455AB}"/>
              </a:ext>
            </a:extLst>
          </p:cNvPr>
          <p:cNvSpPr/>
          <p:nvPr/>
        </p:nvSpPr>
        <p:spPr>
          <a:xfrm>
            <a:off x="6875750" y="5019592"/>
            <a:ext cx="352553" cy="352553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C1BFF57-5133-409C-9E7E-467655D955E5}"/>
              </a:ext>
            </a:extLst>
          </p:cNvPr>
          <p:cNvSpPr/>
          <p:nvPr/>
        </p:nvSpPr>
        <p:spPr>
          <a:xfrm>
            <a:off x="7606493" y="5019591"/>
            <a:ext cx="352553" cy="35255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5D4F22C-9924-40CE-A0AD-DB37903D019D}"/>
              </a:ext>
            </a:extLst>
          </p:cNvPr>
          <p:cNvSpPr/>
          <p:nvPr/>
        </p:nvSpPr>
        <p:spPr>
          <a:xfrm>
            <a:off x="6513581" y="5582075"/>
            <a:ext cx="352553" cy="352553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2620A6C9-10E7-400A-A37B-36240FC15F25}"/>
              </a:ext>
            </a:extLst>
          </p:cNvPr>
          <p:cNvSpPr/>
          <p:nvPr/>
        </p:nvSpPr>
        <p:spPr>
          <a:xfrm>
            <a:off x="7218688" y="5582075"/>
            <a:ext cx="352553" cy="35255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BE650E5-7887-4D2B-9C96-ED77F3E2BD3F}"/>
              </a:ext>
            </a:extLst>
          </p:cNvPr>
          <p:cNvSpPr/>
          <p:nvPr/>
        </p:nvSpPr>
        <p:spPr>
          <a:xfrm>
            <a:off x="7923795" y="5582075"/>
            <a:ext cx="352553" cy="35255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B4BE338B-48E3-4755-A24A-ABB08D7FACE7}"/>
              </a:ext>
            </a:extLst>
          </p:cNvPr>
          <p:cNvSpPr/>
          <p:nvPr/>
        </p:nvSpPr>
        <p:spPr>
          <a:xfrm>
            <a:off x="6161028" y="6171800"/>
            <a:ext cx="352553" cy="352553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874B079-6BBA-4DCD-889A-B6CDF18F74D6}"/>
              </a:ext>
            </a:extLst>
          </p:cNvPr>
          <p:cNvSpPr/>
          <p:nvPr/>
        </p:nvSpPr>
        <p:spPr>
          <a:xfrm>
            <a:off x="6866135" y="6171800"/>
            <a:ext cx="352553" cy="352553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7D176340-C5BA-4144-AF59-40911AE07CBA}"/>
              </a:ext>
            </a:extLst>
          </p:cNvPr>
          <p:cNvSpPr/>
          <p:nvPr/>
        </p:nvSpPr>
        <p:spPr>
          <a:xfrm>
            <a:off x="7580857" y="6178210"/>
            <a:ext cx="352553" cy="352553"/>
          </a:xfrm>
          <a:prstGeom prst="rect">
            <a:avLst/>
          </a:prstGeom>
          <a:solidFill>
            <a:schemeClr val="accent6">
              <a:lumMod val="50000"/>
            </a:schemeClr>
          </a:solidFill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BC916A2B-8578-4513-9F1B-9490722D5EF5}"/>
              </a:ext>
            </a:extLst>
          </p:cNvPr>
          <p:cNvSpPr/>
          <p:nvPr/>
        </p:nvSpPr>
        <p:spPr>
          <a:xfrm>
            <a:off x="8285964" y="6181415"/>
            <a:ext cx="352553" cy="352553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6F2AA40E-E073-471C-8483-E36AA4664C6A}"/>
              </a:ext>
            </a:extLst>
          </p:cNvPr>
          <p:cNvCxnSpPr>
            <a:stCxn id="126" idx="0"/>
            <a:endCxn id="123" idx="2"/>
          </p:cNvCxnSpPr>
          <p:nvPr/>
        </p:nvCxnSpPr>
        <p:spPr>
          <a:xfrm flipV="1">
            <a:off x="6337305" y="5934626"/>
            <a:ext cx="352553" cy="237172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64D820D1-CAE3-4495-901B-8A65E0F1A036}"/>
              </a:ext>
            </a:extLst>
          </p:cNvPr>
          <p:cNvCxnSpPr>
            <a:cxnSpLocks/>
            <a:stCxn id="127" idx="0"/>
            <a:endCxn id="123" idx="2"/>
          </p:cNvCxnSpPr>
          <p:nvPr/>
        </p:nvCxnSpPr>
        <p:spPr>
          <a:xfrm flipH="1" flipV="1">
            <a:off x="6689859" y="5934626"/>
            <a:ext cx="352553" cy="237172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CD271C24-497A-4C61-A7BB-105B13C0CD20}"/>
              </a:ext>
            </a:extLst>
          </p:cNvPr>
          <p:cNvCxnSpPr>
            <a:cxnSpLocks/>
          </p:cNvCxnSpPr>
          <p:nvPr/>
        </p:nvCxnSpPr>
        <p:spPr>
          <a:xfrm flipV="1">
            <a:off x="7760338" y="5934626"/>
            <a:ext cx="352553" cy="237172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9698241D-1341-4D14-AFFE-9F2FCF1FD08B}"/>
              </a:ext>
            </a:extLst>
          </p:cNvPr>
          <p:cNvCxnSpPr>
            <a:cxnSpLocks/>
            <a:endCxn id="124" idx="2"/>
          </p:cNvCxnSpPr>
          <p:nvPr/>
        </p:nvCxnSpPr>
        <p:spPr>
          <a:xfrm flipH="1" flipV="1">
            <a:off x="7394965" y="5934626"/>
            <a:ext cx="352553" cy="243582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07565F9B-1F1F-4614-9185-6119B471F70F}"/>
              </a:ext>
            </a:extLst>
          </p:cNvPr>
          <p:cNvCxnSpPr>
            <a:cxnSpLocks/>
          </p:cNvCxnSpPr>
          <p:nvPr/>
        </p:nvCxnSpPr>
        <p:spPr>
          <a:xfrm flipH="1" flipV="1">
            <a:off x="8109686" y="5934626"/>
            <a:ext cx="352553" cy="243582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55697CB6-98CB-437B-85D1-80DC103BF3F7}"/>
              </a:ext>
            </a:extLst>
          </p:cNvPr>
          <p:cNvCxnSpPr>
            <a:cxnSpLocks/>
          </p:cNvCxnSpPr>
          <p:nvPr/>
        </p:nvCxnSpPr>
        <p:spPr>
          <a:xfrm flipV="1">
            <a:off x="6677039" y="5372144"/>
            <a:ext cx="352553" cy="237172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1E4FB0F-78B3-4BFB-A754-49ED60270624}"/>
              </a:ext>
            </a:extLst>
          </p:cNvPr>
          <p:cNvCxnSpPr>
            <a:cxnSpLocks/>
            <a:endCxn id="122" idx="2"/>
          </p:cNvCxnSpPr>
          <p:nvPr/>
        </p:nvCxnSpPr>
        <p:spPr>
          <a:xfrm flipV="1">
            <a:off x="7394962" y="5372144"/>
            <a:ext cx="387806" cy="206725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47B0D90C-6CE1-48B4-ABB0-76F4AD927805}"/>
              </a:ext>
            </a:extLst>
          </p:cNvPr>
          <p:cNvCxnSpPr>
            <a:cxnSpLocks/>
            <a:stCxn id="125" idx="0"/>
            <a:endCxn id="122" idx="2"/>
          </p:cNvCxnSpPr>
          <p:nvPr/>
        </p:nvCxnSpPr>
        <p:spPr>
          <a:xfrm flipH="1" flipV="1">
            <a:off x="7782769" y="5372144"/>
            <a:ext cx="317302" cy="209930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991B224-6844-422B-AF13-9F3738B0538D}"/>
              </a:ext>
            </a:extLst>
          </p:cNvPr>
          <p:cNvCxnSpPr>
            <a:cxnSpLocks/>
          </p:cNvCxnSpPr>
          <p:nvPr/>
        </p:nvCxnSpPr>
        <p:spPr>
          <a:xfrm flipV="1">
            <a:off x="7055228" y="4811265"/>
            <a:ext cx="387806" cy="206725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4DBED169-9D2C-4FAE-B159-F1355A375140}"/>
              </a:ext>
            </a:extLst>
          </p:cNvPr>
          <p:cNvCxnSpPr>
            <a:cxnSpLocks/>
          </p:cNvCxnSpPr>
          <p:nvPr/>
        </p:nvCxnSpPr>
        <p:spPr>
          <a:xfrm flipH="1" flipV="1">
            <a:off x="7447840" y="4808058"/>
            <a:ext cx="317302" cy="209930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B39135D3-708D-4EC2-8E62-355F1E6E58CA}"/>
              </a:ext>
            </a:extLst>
          </p:cNvPr>
          <p:cNvSpPr/>
          <p:nvPr/>
        </p:nvSpPr>
        <p:spPr>
          <a:xfrm>
            <a:off x="10003875" y="4477851"/>
            <a:ext cx="353509" cy="3535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3BA433F-1E4B-46DB-9E30-FC2DFF0C0F2B}"/>
              </a:ext>
            </a:extLst>
          </p:cNvPr>
          <p:cNvSpPr/>
          <p:nvPr/>
        </p:nvSpPr>
        <p:spPr>
          <a:xfrm>
            <a:off x="9611804" y="5038647"/>
            <a:ext cx="353509" cy="353509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15F097B-462A-4771-BA90-08A53702D6DD}"/>
              </a:ext>
            </a:extLst>
          </p:cNvPr>
          <p:cNvSpPr/>
          <p:nvPr/>
        </p:nvSpPr>
        <p:spPr>
          <a:xfrm>
            <a:off x="10344529" y="5038646"/>
            <a:ext cx="353509" cy="35350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435B79F-A571-42C7-9E9A-8C2054F8EBD5}"/>
              </a:ext>
            </a:extLst>
          </p:cNvPr>
          <p:cNvSpPr/>
          <p:nvPr/>
        </p:nvSpPr>
        <p:spPr>
          <a:xfrm>
            <a:off x="9248654" y="5602655"/>
            <a:ext cx="353509" cy="353509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66204AF6-20EC-4E33-BCAF-04FBBCA01211}"/>
              </a:ext>
            </a:extLst>
          </p:cNvPr>
          <p:cNvSpPr/>
          <p:nvPr/>
        </p:nvSpPr>
        <p:spPr>
          <a:xfrm>
            <a:off x="9955673" y="5602655"/>
            <a:ext cx="353509" cy="353509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06A14CD7-E86B-4113-8CB0-D8BE86FB50F6}"/>
              </a:ext>
            </a:extLst>
          </p:cNvPr>
          <p:cNvSpPr/>
          <p:nvPr/>
        </p:nvSpPr>
        <p:spPr>
          <a:xfrm>
            <a:off x="10662693" y="5602655"/>
            <a:ext cx="353509" cy="353509"/>
          </a:xfrm>
          <a:prstGeom prst="rect">
            <a:avLst/>
          </a:prstGeom>
          <a:solidFill>
            <a:schemeClr val="accent4">
              <a:lumMod val="75000"/>
            </a:schemeClr>
          </a:solidFill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5C7EB72-2524-4529-AB62-0B4C0EC7BB4C}"/>
              </a:ext>
            </a:extLst>
          </p:cNvPr>
          <p:cNvSpPr/>
          <p:nvPr/>
        </p:nvSpPr>
        <p:spPr>
          <a:xfrm>
            <a:off x="8895146" y="6193979"/>
            <a:ext cx="353509" cy="353509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4DA1BDFB-1F14-4444-9CA7-013EE517C9B7}"/>
              </a:ext>
            </a:extLst>
          </p:cNvPr>
          <p:cNvSpPr/>
          <p:nvPr/>
        </p:nvSpPr>
        <p:spPr>
          <a:xfrm>
            <a:off x="9602164" y="6193979"/>
            <a:ext cx="353509" cy="353509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CC25B660-31FB-420F-8A2E-DF98BCC10346}"/>
              </a:ext>
            </a:extLst>
          </p:cNvPr>
          <p:cNvSpPr/>
          <p:nvPr/>
        </p:nvSpPr>
        <p:spPr>
          <a:xfrm>
            <a:off x="10318824" y="6200406"/>
            <a:ext cx="353509" cy="353509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9FFF753A-D5E7-45D6-B32A-334A76614F45}"/>
              </a:ext>
            </a:extLst>
          </p:cNvPr>
          <p:cNvSpPr/>
          <p:nvPr/>
        </p:nvSpPr>
        <p:spPr>
          <a:xfrm>
            <a:off x="11025842" y="6203621"/>
            <a:ext cx="353509" cy="353509"/>
          </a:xfrm>
          <a:prstGeom prst="rect">
            <a:avLst/>
          </a:prstGeom>
          <a:solidFill>
            <a:schemeClr val="accent4">
              <a:lumMod val="50000"/>
            </a:schemeClr>
          </a:solidFill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751D88F0-6BE0-4E21-AB2B-9A82EE571E43}"/>
              </a:ext>
            </a:extLst>
          </p:cNvPr>
          <p:cNvCxnSpPr>
            <a:stCxn id="147" idx="0"/>
            <a:endCxn id="144" idx="2"/>
          </p:cNvCxnSpPr>
          <p:nvPr/>
        </p:nvCxnSpPr>
        <p:spPr>
          <a:xfrm flipV="1">
            <a:off x="9071900" y="5956165"/>
            <a:ext cx="353509" cy="237815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A9DD6016-D373-4A37-8286-765B3DC27FAF}"/>
              </a:ext>
            </a:extLst>
          </p:cNvPr>
          <p:cNvCxnSpPr>
            <a:cxnSpLocks/>
            <a:stCxn id="148" idx="0"/>
            <a:endCxn id="144" idx="2"/>
          </p:cNvCxnSpPr>
          <p:nvPr/>
        </p:nvCxnSpPr>
        <p:spPr>
          <a:xfrm flipH="1" flipV="1">
            <a:off x="9425410" y="5956165"/>
            <a:ext cx="353509" cy="237815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EBB0B046-77C0-4E08-A333-55E9EE738974}"/>
              </a:ext>
            </a:extLst>
          </p:cNvPr>
          <p:cNvCxnSpPr>
            <a:cxnSpLocks/>
          </p:cNvCxnSpPr>
          <p:nvPr/>
        </p:nvCxnSpPr>
        <p:spPr>
          <a:xfrm flipV="1">
            <a:off x="10498792" y="5956165"/>
            <a:ext cx="353509" cy="237815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6D6577C4-5998-4B94-BA95-761E4D4BBB2E}"/>
              </a:ext>
            </a:extLst>
          </p:cNvPr>
          <p:cNvCxnSpPr>
            <a:cxnSpLocks/>
            <a:endCxn id="145" idx="2"/>
          </p:cNvCxnSpPr>
          <p:nvPr/>
        </p:nvCxnSpPr>
        <p:spPr>
          <a:xfrm flipH="1" flipV="1">
            <a:off x="10132428" y="5956165"/>
            <a:ext cx="353509" cy="244243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3A4D51B4-4480-4567-8893-029054F339C7}"/>
              </a:ext>
            </a:extLst>
          </p:cNvPr>
          <p:cNvCxnSpPr>
            <a:cxnSpLocks/>
          </p:cNvCxnSpPr>
          <p:nvPr/>
        </p:nvCxnSpPr>
        <p:spPr>
          <a:xfrm flipH="1" flipV="1">
            <a:off x="10849088" y="5956165"/>
            <a:ext cx="353509" cy="244243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E315EDD2-1D94-4B03-985E-2364F544738E}"/>
              </a:ext>
            </a:extLst>
          </p:cNvPr>
          <p:cNvCxnSpPr>
            <a:cxnSpLocks/>
          </p:cNvCxnSpPr>
          <p:nvPr/>
        </p:nvCxnSpPr>
        <p:spPr>
          <a:xfrm flipV="1">
            <a:off x="9412555" y="5392157"/>
            <a:ext cx="353509" cy="237815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347C9627-E69F-4531-B495-E49DEAB4695B}"/>
              </a:ext>
            </a:extLst>
          </p:cNvPr>
          <p:cNvCxnSpPr>
            <a:cxnSpLocks/>
            <a:endCxn id="143" idx="2"/>
          </p:cNvCxnSpPr>
          <p:nvPr/>
        </p:nvCxnSpPr>
        <p:spPr>
          <a:xfrm flipV="1">
            <a:off x="10132427" y="5392156"/>
            <a:ext cx="388858" cy="207286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047F12B2-6D08-4E1B-B83B-AE628B05177A}"/>
              </a:ext>
            </a:extLst>
          </p:cNvPr>
          <p:cNvCxnSpPr>
            <a:cxnSpLocks/>
            <a:stCxn id="146" idx="0"/>
            <a:endCxn id="143" idx="2"/>
          </p:cNvCxnSpPr>
          <p:nvPr/>
        </p:nvCxnSpPr>
        <p:spPr>
          <a:xfrm flipH="1" flipV="1">
            <a:off x="10521283" y="5392156"/>
            <a:ext cx="318162" cy="210499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0A7D4CC5-4585-4EE5-B82E-16634FD25673}"/>
              </a:ext>
            </a:extLst>
          </p:cNvPr>
          <p:cNvCxnSpPr>
            <a:cxnSpLocks/>
          </p:cNvCxnSpPr>
          <p:nvPr/>
        </p:nvCxnSpPr>
        <p:spPr>
          <a:xfrm flipV="1">
            <a:off x="9791770" y="4829753"/>
            <a:ext cx="388858" cy="207286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C884CE47-0F30-4FF8-827D-F8FA0F6CF104}"/>
              </a:ext>
            </a:extLst>
          </p:cNvPr>
          <p:cNvCxnSpPr>
            <a:cxnSpLocks/>
          </p:cNvCxnSpPr>
          <p:nvPr/>
        </p:nvCxnSpPr>
        <p:spPr>
          <a:xfrm flipH="1" flipV="1">
            <a:off x="10185447" y="4826542"/>
            <a:ext cx="318162" cy="210499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6AE7A1-D697-450E-B016-0B8846DFA9D4}"/>
              </a:ext>
            </a:extLst>
          </p:cNvPr>
          <p:cNvSpPr txBox="1"/>
          <p:nvPr/>
        </p:nvSpPr>
        <p:spPr>
          <a:xfrm>
            <a:off x="6402708" y="2170898"/>
            <a:ext cx="34679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Reverse Mode</a:t>
            </a:r>
          </a:p>
          <a:p>
            <a:pPr algn="ctr"/>
            <a:r>
              <a:rPr lang="en-US" sz="2400" b="1" dirty="0"/>
              <a:t>Automatic Differentiation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E01A6AD8-08CC-4515-9080-72EBF032B14A}"/>
              </a:ext>
            </a:extLst>
          </p:cNvPr>
          <p:cNvSpPr txBox="1"/>
          <p:nvPr/>
        </p:nvSpPr>
        <p:spPr>
          <a:xfrm>
            <a:off x="3950614" y="6842443"/>
            <a:ext cx="5422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Forward Mode Automatic Differentiation</a:t>
            </a:r>
          </a:p>
        </p:txBody>
      </p:sp>
    </p:spTree>
    <p:extLst>
      <p:ext uri="{BB962C8B-B14F-4D97-AF65-F5344CB8AC3E}">
        <p14:creationId xmlns:p14="http://schemas.microsoft.com/office/powerpoint/2010/main" val="22377024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2964CE-857B-45E3-8517-DEAB40B575FD}"/>
              </a:ext>
            </a:extLst>
          </p:cNvPr>
          <p:cNvSpPr txBox="1"/>
          <p:nvPr/>
        </p:nvSpPr>
        <p:spPr>
          <a:xfrm>
            <a:off x="3793092" y="1643865"/>
            <a:ext cx="5009192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Gradient-based Optimization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ECAA45-5973-42C0-B65D-227DDD6BAC81}"/>
              </a:ext>
            </a:extLst>
          </p:cNvPr>
          <p:cNvSpPr txBox="1"/>
          <p:nvPr/>
        </p:nvSpPr>
        <p:spPr>
          <a:xfrm>
            <a:off x="2281021" y="3193546"/>
            <a:ext cx="1653914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  <a:r>
              <a:rPr lang="en-US" sz="3200" baseline="30000" dirty="0"/>
              <a:t>st</a:t>
            </a:r>
            <a:r>
              <a:rPr lang="en-US" sz="3200" dirty="0"/>
              <a:t> Order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80657E-1644-4006-BA4B-63943608831D}"/>
              </a:ext>
            </a:extLst>
          </p:cNvPr>
          <p:cNvSpPr txBox="1"/>
          <p:nvPr/>
        </p:nvSpPr>
        <p:spPr>
          <a:xfrm>
            <a:off x="5067351" y="3193545"/>
            <a:ext cx="2460674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“1.5</a:t>
            </a:r>
            <a:r>
              <a:rPr lang="en-US" sz="3200" baseline="30000" dirty="0"/>
              <a:t>th</a:t>
            </a:r>
            <a:r>
              <a:rPr lang="en-US" sz="3200" dirty="0"/>
              <a:t>  Order”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4E0E38-1614-4B87-8D7A-EC377FCE404E}"/>
              </a:ext>
            </a:extLst>
          </p:cNvPr>
          <p:cNvSpPr txBox="1"/>
          <p:nvPr/>
        </p:nvSpPr>
        <p:spPr>
          <a:xfrm>
            <a:off x="8660441" y="3193545"/>
            <a:ext cx="1746760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2</a:t>
            </a:r>
            <a:r>
              <a:rPr lang="en-US" sz="3200" baseline="30000" dirty="0"/>
              <a:t>nd</a:t>
            </a:r>
            <a:r>
              <a:rPr lang="en-US" sz="3200" dirty="0"/>
              <a:t> Order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01822-DB8F-4A8E-89ED-AB041EA0BE90}"/>
              </a:ext>
            </a:extLst>
          </p:cNvPr>
          <p:cNvSpPr txBox="1"/>
          <p:nvPr/>
        </p:nvSpPr>
        <p:spPr>
          <a:xfrm>
            <a:off x="2150321" y="4050729"/>
            <a:ext cx="19153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schemeClr val="bg2">
                    <a:lumMod val="75000"/>
                  </a:schemeClr>
                </a:solidFill>
              </a:rPr>
              <a:t>SGD</a:t>
            </a:r>
          </a:p>
          <a:p>
            <a:pPr algn="ctr"/>
            <a:r>
              <a:rPr lang="en-US" sz="2800" b="1" i="1" dirty="0">
                <a:solidFill>
                  <a:schemeClr val="bg2">
                    <a:lumMod val="75000"/>
                  </a:schemeClr>
                </a:solidFill>
              </a:rPr>
              <a:t>ADAM</a:t>
            </a:r>
          </a:p>
          <a:p>
            <a:pPr algn="ctr"/>
            <a:r>
              <a:rPr lang="en-US" sz="2800" b="1" i="1" dirty="0">
                <a:solidFill>
                  <a:schemeClr val="bg2">
                    <a:lumMod val="75000"/>
                  </a:schemeClr>
                </a:solidFill>
              </a:rPr>
              <a:t>CG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708CE6-4EE8-4A02-9C03-2243DDF54A79}"/>
              </a:ext>
            </a:extLst>
          </p:cNvPr>
          <p:cNvSpPr txBox="1"/>
          <p:nvPr/>
        </p:nvSpPr>
        <p:spPr>
          <a:xfrm>
            <a:off x="4464698" y="4050727"/>
            <a:ext cx="36659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schemeClr val="bg2">
                    <a:lumMod val="75000"/>
                  </a:schemeClr>
                </a:solidFill>
              </a:rPr>
              <a:t>L-BFGS</a:t>
            </a:r>
          </a:p>
          <a:p>
            <a:pPr algn="ctr"/>
            <a:r>
              <a:rPr lang="en-US" sz="2800" b="1" i="1" dirty="0">
                <a:solidFill>
                  <a:schemeClr val="bg2">
                    <a:lumMod val="75000"/>
                  </a:schemeClr>
                </a:solidFill>
              </a:rPr>
              <a:t>BFGS</a:t>
            </a:r>
          </a:p>
          <a:p>
            <a:pPr algn="ctr"/>
            <a:r>
              <a:rPr lang="en-US" sz="2800" b="1" i="1" dirty="0">
                <a:solidFill>
                  <a:schemeClr val="bg2">
                    <a:lumMod val="75000"/>
                  </a:schemeClr>
                </a:solidFill>
              </a:rPr>
              <a:t>Gauss-Newton</a:t>
            </a:r>
          </a:p>
          <a:p>
            <a:pPr algn="ctr"/>
            <a:r>
              <a:rPr lang="en-US" sz="2800" b="1" i="1" dirty="0">
                <a:solidFill>
                  <a:schemeClr val="bg2">
                    <a:lumMod val="75000"/>
                  </a:schemeClr>
                </a:solidFill>
              </a:rPr>
              <a:t>Levenberg-Marquardt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06AE45-3FF4-44B7-A122-BDE5115D6A72}"/>
              </a:ext>
            </a:extLst>
          </p:cNvPr>
          <p:cNvSpPr txBox="1"/>
          <p:nvPr/>
        </p:nvSpPr>
        <p:spPr>
          <a:xfrm>
            <a:off x="8090302" y="4050727"/>
            <a:ext cx="33859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schemeClr val="bg2">
                    <a:lumMod val="75000"/>
                  </a:schemeClr>
                </a:solidFill>
              </a:rPr>
              <a:t>Newton’s Method</a:t>
            </a:r>
          </a:p>
          <a:p>
            <a:pPr algn="ctr"/>
            <a:r>
              <a:rPr lang="en-US" sz="2800" b="1" i="1" dirty="0"/>
              <a:t>Trust Region Method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6D74A6B-F451-4491-88DE-2BD1473ABF3E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3107978" y="2228640"/>
            <a:ext cx="3189710" cy="964906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01758F4-36B2-4A8F-814B-A9E6E5F7A997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6297688" y="2228640"/>
            <a:ext cx="0" cy="964905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2E7CB63-BCCC-4E51-8AA8-28643D2E0149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6297688" y="2228640"/>
            <a:ext cx="3236133" cy="964905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4600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340FCFF9-1F62-4EA8-A478-786A181DFF06}"/>
              </a:ext>
            </a:extLst>
          </p:cNvPr>
          <p:cNvSpPr/>
          <p:nvPr/>
        </p:nvSpPr>
        <p:spPr>
          <a:xfrm>
            <a:off x="275660" y="1838548"/>
            <a:ext cx="2189582" cy="2189582"/>
          </a:xfrm>
          <a:prstGeom prst="ellipse">
            <a:avLst/>
          </a:prstGeom>
          <a:solidFill>
            <a:srgbClr val="4472C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4871ABA-46B7-4121-B190-CA135848928A}"/>
              </a:ext>
            </a:extLst>
          </p:cNvPr>
          <p:cNvSpPr/>
          <p:nvPr/>
        </p:nvSpPr>
        <p:spPr>
          <a:xfrm>
            <a:off x="1105795" y="2822037"/>
            <a:ext cx="1664150" cy="1664150"/>
          </a:xfrm>
          <a:prstGeom prst="ellipse">
            <a:avLst/>
          </a:prstGeom>
          <a:solidFill>
            <a:srgbClr val="4472C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6BECAFC-DD42-4FAA-AB63-8329F821F7FD}"/>
              </a:ext>
            </a:extLst>
          </p:cNvPr>
          <p:cNvSpPr/>
          <p:nvPr/>
        </p:nvSpPr>
        <p:spPr>
          <a:xfrm>
            <a:off x="1496714" y="3004595"/>
            <a:ext cx="2189582" cy="2189582"/>
          </a:xfrm>
          <a:prstGeom prst="ellipse">
            <a:avLst/>
          </a:prstGeom>
          <a:solidFill>
            <a:srgbClr val="4472C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718D93C-7EE0-4DE8-B63E-7BE88A90EC46}"/>
              </a:ext>
            </a:extLst>
          </p:cNvPr>
          <p:cNvSpPr/>
          <p:nvPr/>
        </p:nvSpPr>
        <p:spPr>
          <a:xfrm>
            <a:off x="2806275" y="3654112"/>
            <a:ext cx="1479479" cy="1479479"/>
          </a:xfrm>
          <a:prstGeom prst="ellipse">
            <a:avLst/>
          </a:prstGeom>
          <a:solidFill>
            <a:srgbClr val="4472C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A734156-7A83-4A34-91BC-D6D4F716DDE2}"/>
              </a:ext>
            </a:extLst>
          </p:cNvPr>
          <p:cNvSpPr/>
          <p:nvPr/>
        </p:nvSpPr>
        <p:spPr>
          <a:xfrm>
            <a:off x="4514054" y="3004595"/>
            <a:ext cx="907883" cy="907883"/>
          </a:xfrm>
          <a:prstGeom prst="ellipse">
            <a:avLst/>
          </a:prstGeom>
          <a:solidFill>
            <a:srgbClr val="4472C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FD44BCD-0C7C-4BD1-9E24-FAAE0CAA6C46}"/>
              </a:ext>
            </a:extLst>
          </p:cNvPr>
          <p:cNvSpPr/>
          <p:nvPr/>
        </p:nvSpPr>
        <p:spPr>
          <a:xfrm>
            <a:off x="4268741" y="3406474"/>
            <a:ext cx="969722" cy="969722"/>
          </a:xfrm>
          <a:prstGeom prst="ellipse">
            <a:avLst/>
          </a:prstGeom>
          <a:solidFill>
            <a:srgbClr val="4472C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CC811B1-ADB8-4D49-9429-A9E8711CAAE2}"/>
              </a:ext>
            </a:extLst>
          </p:cNvPr>
          <p:cNvSpPr/>
          <p:nvPr/>
        </p:nvSpPr>
        <p:spPr>
          <a:xfrm>
            <a:off x="3691304" y="3673078"/>
            <a:ext cx="1193909" cy="1193909"/>
          </a:xfrm>
          <a:prstGeom prst="ellipse">
            <a:avLst/>
          </a:prstGeom>
          <a:solidFill>
            <a:srgbClr val="4472C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8D3EC06-EF64-4164-9829-360AEFCC7A1A}"/>
              </a:ext>
            </a:extLst>
          </p:cNvPr>
          <p:cNvSpPr/>
          <p:nvPr/>
        </p:nvSpPr>
        <p:spPr>
          <a:xfrm>
            <a:off x="1393177" y="2933339"/>
            <a:ext cx="3657600" cy="1479479"/>
          </a:xfrm>
          <a:custGeom>
            <a:avLst/>
            <a:gdLst>
              <a:gd name="connsiteX0" fmla="*/ 0 w 3657600"/>
              <a:gd name="connsiteY0" fmla="*/ 0 h 1479479"/>
              <a:gd name="connsiteX1" fmla="*/ 585627 w 3657600"/>
              <a:gd name="connsiteY1" fmla="*/ 780836 h 1479479"/>
              <a:gd name="connsiteX2" fmla="*/ 1284269 w 3657600"/>
              <a:gd name="connsiteY2" fmla="*/ 1284270 h 1479479"/>
              <a:gd name="connsiteX3" fmla="*/ 2147298 w 3657600"/>
              <a:gd name="connsiteY3" fmla="*/ 1479479 h 1479479"/>
              <a:gd name="connsiteX4" fmla="*/ 2866489 w 3657600"/>
              <a:gd name="connsiteY4" fmla="*/ 1376737 h 1479479"/>
              <a:gd name="connsiteX5" fmla="*/ 3380197 w 3657600"/>
              <a:gd name="connsiteY5" fmla="*/ 986319 h 1479479"/>
              <a:gd name="connsiteX6" fmla="*/ 3585680 w 3657600"/>
              <a:gd name="connsiteY6" fmla="*/ 544531 h 1479479"/>
              <a:gd name="connsiteX7" fmla="*/ 3657600 w 3657600"/>
              <a:gd name="connsiteY7" fmla="*/ 174661 h 147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57600" h="1479479">
                <a:moveTo>
                  <a:pt x="0" y="0"/>
                </a:moveTo>
                <a:lnTo>
                  <a:pt x="585627" y="780836"/>
                </a:lnTo>
                <a:lnTo>
                  <a:pt x="1284269" y="1284270"/>
                </a:lnTo>
                <a:lnTo>
                  <a:pt x="2147298" y="1479479"/>
                </a:lnTo>
                <a:lnTo>
                  <a:pt x="2866489" y="1376737"/>
                </a:lnTo>
                <a:lnTo>
                  <a:pt x="3380197" y="986319"/>
                </a:lnTo>
                <a:lnTo>
                  <a:pt x="3585680" y="544531"/>
                </a:lnTo>
                <a:lnTo>
                  <a:pt x="3657600" y="174661"/>
                </a:lnTo>
              </a:path>
            </a:pathLst>
          </a:custGeom>
          <a:noFill/>
          <a:ln w="38100" cap="rnd">
            <a:solidFill>
              <a:schemeClr val="tx1"/>
            </a:solidFill>
            <a:round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470EEC6-A583-48D0-BD08-90AE0D11F9F5}"/>
              </a:ext>
            </a:extLst>
          </p:cNvPr>
          <p:cNvSpPr/>
          <p:nvPr/>
        </p:nvSpPr>
        <p:spPr>
          <a:xfrm>
            <a:off x="6507382" y="2209604"/>
            <a:ext cx="3996647" cy="1818526"/>
          </a:xfrm>
          <a:custGeom>
            <a:avLst/>
            <a:gdLst>
              <a:gd name="connsiteX0" fmla="*/ 0 w 3996647"/>
              <a:gd name="connsiteY0" fmla="*/ 0 h 1818526"/>
              <a:gd name="connsiteX1" fmla="*/ 1715784 w 3996647"/>
              <a:gd name="connsiteY1" fmla="*/ 1818526 h 1818526"/>
              <a:gd name="connsiteX2" fmla="*/ 3780889 w 3996647"/>
              <a:gd name="connsiteY2" fmla="*/ 1489753 h 1818526"/>
              <a:gd name="connsiteX3" fmla="*/ 3996647 w 3996647"/>
              <a:gd name="connsiteY3" fmla="*/ 565078 h 1818526"/>
              <a:gd name="connsiteX4" fmla="*/ 3698696 w 3996647"/>
              <a:gd name="connsiteY4" fmla="*/ 61645 h 181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6647" h="1818526">
                <a:moveTo>
                  <a:pt x="0" y="0"/>
                </a:moveTo>
                <a:lnTo>
                  <a:pt x="1715784" y="1818526"/>
                </a:lnTo>
                <a:lnTo>
                  <a:pt x="3780889" y="1489753"/>
                </a:lnTo>
                <a:lnTo>
                  <a:pt x="3996647" y="565078"/>
                </a:lnTo>
                <a:lnTo>
                  <a:pt x="3698696" y="61645"/>
                </a:lnTo>
              </a:path>
            </a:pathLst>
          </a:custGeom>
          <a:noFill/>
          <a:ln w="38100">
            <a:solidFill>
              <a:schemeClr val="tx1"/>
            </a:solidFill>
            <a:miter lim="800000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2CD8BD-26F3-4DD2-B777-612C7DB554B9}"/>
              </a:ext>
            </a:extLst>
          </p:cNvPr>
          <p:cNvCxnSpPr>
            <a:cxnSpLocks/>
          </p:cNvCxnSpPr>
          <p:nvPr/>
        </p:nvCxnSpPr>
        <p:spPr>
          <a:xfrm>
            <a:off x="8221870" y="4023583"/>
            <a:ext cx="1391558" cy="1391558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05779E-4081-42C5-A47E-B4AD009C08C9}"/>
              </a:ext>
            </a:extLst>
          </p:cNvPr>
          <p:cNvCxnSpPr>
            <a:cxnSpLocks/>
          </p:cNvCxnSpPr>
          <p:nvPr/>
        </p:nvCxnSpPr>
        <p:spPr>
          <a:xfrm flipV="1">
            <a:off x="10285263" y="3478860"/>
            <a:ext cx="1328374" cy="212986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C5828C3-FF7C-4C5A-B974-53D439EDDAF4}"/>
              </a:ext>
            </a:extLst>
          </p:cNvPr>
          <p:cNvCxnSpPr>
            <a:cxnSpLocks/>
          </p:cNvCxnSpPr>
          <p:nvPr/>
        </p:nvCxnSpPr>
        <p:spPr>
          <a:xfrm flipV="1">
            <a:off x="10503917" y="1531509"/>
            <a:ext cx="334393" cy="125463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AE9307A-B7C7-4177-898A-659B713A39DA}"/>
              </a:ext>
            </a:extLst>
          </p:cNvPr>
          <p:cNvCxnSpPr>
            <a:cxnSpLocks/>
          </p:cNvCxnSpPr>
          <p:nvPr/>
        </p:nvCxnSpPr>
        <p:spPr>
          <a:xfrm flipH="1" flipV="1">
            <a:off x="9336667" y="939596"/>
            <a:ext cx="874212" cy="1328297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3FC0DA3-9785-4AEC-AE99-C363CF846378}"/>
              </a:ext>
            </a:extLst>
          </p:cNvPr>
          <p:cNvSpPr txBox="1"/>
          <p:nvPr/>
        </p:nvSpPr>
        <p:spPr>
          <a:xfrm>
            <a:off x="1496714" y="5622562"/>
            <a:ext cx="27573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Trust Region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51F203-0641-4CC7-828D-EF28301235DC}"/>
              </a:ext>
            </a:extLst>
          </p:cNvPr>
          <p:cNvSpPr txBox="1"/>
          <p:nvPr/>
        </p:nvSpPr>
        <p:spPr>
          <a:xfrm>
            <a:off x="7802787" y="5622562"/>
            <a:ext cx="25512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Line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8847B7-410D-47D2-9E41-8231FB4BB4D5}"/>
                  </a:ext>
                </a:extLst>
              </p:cNvPr>
              <p:cNvSpPr txBox="1"/>
              <p:nvPr/>
            </p:nvSpPr>
            <p:spPr>
              <a:xfrm>
                <a:off x="92186" y="3691846"/>
                <a:ext cx="1287211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8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8847B7-410D-47D2-9E41-8231FB4BB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86" y="3691846"/>
                <a:ext cx="1287211" cy="12311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208E7D2-3D7B-48CB-8351-8662707AE262}"/>
                  </a:ext>
                </a:extLst>
              </p:cNvPr>
              <p:cNvSpPr txBox="1"/>
              <p:nvPr/>
            </p:nvSpPr>
            <p:spPr>
              <a:xfrm>
                <a:off x="2595585" y="1252510"/>
                <a:ext cx="1361335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8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8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208E7D2-3D7B-48CB-8351-8662707AE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585" y="1252510"/>
                <a:ext cx="1361335" cy="12311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FCA94F-AD0B-4721-9B1B-6F65ABAEC19B}"/>
                  </a:ext>
                </a:extLst>
              </p:cNvPr>
              <p:cNvSpPr txBox="1"/>
              <p:nvPr/>
            </p:nvSpPr>
            <p:spPr>
              <a:xfrm>
                <a:off x="5615270" y="822593"/>
                <a:ext cx="1287211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8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FCA94F-AD0B-4721-9B1B-6F65ABAEC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270" y="822593"/>
                <a:ext cx="1287211" cy="12311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5864D85-508B-4D2F-90CB-C2F517B88624}"/>
                  </a:ext>
                </a:extLst>
              </p:cNvPr>
              <p:cNvSpPr txBox="1"/>
              <p:nvPr/>
            </p:nvSpPr>
            <p:spPr>
              <a:xfrm>
                <a:off x="9641657" y="4175463"/>
                <a:ext cx="1287211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8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5864D85-508B-4D2F-90CB-C2F517B88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1657" y="4175463"/>
                <a:ext cx="1287211" cy="12311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75D5B2-EEB4-4EFC-A34B-EA5C45536548}"/>
                  </a:ext>
                </a:extLst>
              </p:cNvPr>
              <p:cNvSpPr txBox="1"/>
              <p:nvPr/>
            </p:nvSpPr>
            <p:spPr>
              <a:xfrm>
                <a:off x="6282095" y="2731610"/>
                <a:ext cx="1366143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8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75D5B2-EEB4-4EFC-A34B-EA5C45536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095" y="2731610"/>
                <a:ext cx="1366143" cy="12311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2564114-181C-437D-8999-AABE7F651A65}"/>
              </a:ext>
            </a:extLst>
          </p:cNvPr>
          <p:cNvCxnSpPr>
            <a:stCxn id="14" idx="0"/>
            <a:endCxn id="4" idx="0"/>
          </p:cNvCxnSpPr>
          <p:nvPr/>
        </p:nvCxnSpPr>
        <p:spPr>
          <a:xfrm flipH="1" flipV="1">
            <a:off x="1370451" y="1838548"/>
            <a:ext cx="22726" cy="1094791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9FA76B0-70DF-415C-9D0B-801B39CFB3D7}"/>
              </a:ext>
            </a:extLst>
          </p:cNvPr>
          <p:cNvCxnSpPr>
            <a:stCxn id="34" idx="1"/>
          </p:cNvCxnSpPr>
          <p:nvPr/>
        </p:nvCxnSpPr>
        <p:spPr>
          <a:xfrm flipH="1">
            <a:off x="1536804" y="1868063"/>
            <a:ext cx="1058781" cy="544159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65D0BC5-4881-4DF6-B655-5718D27D5F28}"/>
              </a:ext>
            </a:extLst>
          </p:cNvPr>
          <p:cNvCxnSpPr>
            <a:cxnSpLocks/>
          </p:cNvCxnSpPr>
          <p:nvPr/>
        </p:nvCxnSpPr>
        <p:spPr>
          <a:xfrm flipV="1">
            <a:off x="668956" y="3004595"/>
            <a:ext cx="662194" cy="965649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9669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7BF2B9-21E8-4B89-9D7E-B7BD1CFD111C}"/>
              </a:ext>
            </a:extLst>
          </p:cNvPr>
          <p:cNvCxnSpPr>
            <a:cxnSpLocks/>
          </p:cNvCxnSpPr>
          <p:nvPr/>
        </p:nvCxnSpPr>
        <p:spPr>
          <a:xfrm flipH="1">
            <a:off x="5775788" y="2458949"/>
            <a:ext cx="1" cy="287677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54975AAB-65FD-4776-91FB-6BED46C16183}"/>
              </a:ext>
            </a:extLst>
          </p:cNvPr>
          <p:cNvSpPr/>
          <p:nvPr/>
        </p:nvSpPr>
        <p:spPr>
          <a:xfrm>
            <a:off x="5517221" y="3551437"/>
            <a:ext cx="517134" cy="51713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7B830E7-1BEB-4E62-97BE-50E3DFBA3423}"/>
              </a:ext>
            </a:extLst>
          </p:cNvPr>
          <p:cNvCxnSpPr>
            <a:endCxn id="11" idx="0"/>
          </p:cNvCxnSpPr>
          <p:nvPr/>
        </p:nvCxnSpPr>
        <p:spPr>
          <a:xfrm flipH="1">
            <a:off x="5775788" y="3263760"/>
            <a:ext cx="1" cy="287677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FE7D1300-9C34-4A01-B566-6EC9E53C3007}"/>
              </a:ext>
            </a:extLst>
          </p:cNvPr>
          <p:cNvSpPr/>
          <p:nvPr/>
        </p:nvSpPr>
        <p:spPr>
          <a:xfrm>
            <a:off x="5517221" y="4356248"/>
            <a:ext cx="517134" cy="51713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BED9E04-DC8E-482C-B8E1-BA7259B3F4CA}"/>
              </a:ext>
            </a:extLst>
          </p:cNvPr>
          <p:cNvCxnSpPr>
            <a:endCxn id="13" idx="0"/>
          </p:cNvCxnSpPr>
          <p:nvPr/>
        </p:nvCxnSpPr>
        <p:spPr>
          <a:xfrm flipH="1">
            <a:off x="5775788" y="4068571"/>
            <a:ext cx="1" cy="287677"/>
          </a:xfrm>
          <a:prstGeom prst="straightConnector1">
            <a:avLst/>
          </a:prstGeom>
          <a:ln w="381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305B7596-11A1-4878-9A4E-C10D35E07AE6}"/>
              </a:ext>
            </a:extLst>
          </p:cNvPr>
          <p:cNvSpPr/>
          <p:nvPr/>
        </p:nvSpPr>
        <p:spPr>
          <a:xfrm>
            <a:off x="5517221" y="5161059"/>
            <a:ext cx="517134" cy="51713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1561D0-6B97-4E41-A6B9-CD39FD8DEAC2}"/>
              </a:ext>
            </a:extLst>
          </p:cNvPr>
          <p:cNvCxnSpPr>
            <a:endCxn id="15" idx="0"/>
          </p:cNvCxnSpPr>
          <p:nvPr/>
        </p:nvCxnSpPr>
        <p:spPr>
          <a:xfrm flipH="1">
            <a:off x="5775788" y="4873382"/>
            <a:ext cx="1" cy="28767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AF2AB75-680F-4478-A62B-5388A0180514}"/>
              </a:ext>
            </a:extLst>
          </p:cNvPr>
          <p:cNvCxnSpPr>
            <a:cxnSpLocks/>
          </p:cNvCxnSpPr>
          <p:nvPr/>
        </p:nvCxnSpPr>
        <p:spPr>
          <a:xfrm flipH="1">
            <a:off x="5775788" y="5678193"/>
            <a:ext cx="1" cy="28767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59FF459A-D138-43EF-A0AF-EAAAB4D8FD2E}"/>
              </a:ext>
            </a:extLst>
          </p:cNvPr>
          <p:cNvSpPr/>
          <p:nvPr/>
        </p:nvSpPr>
        <p:spPr>
          <a:xfrm>
            <a:off x="5517221" y="6770681"/>
            <a:ext cx="517134" cy="51713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08C0F4C-9FFC-4BBF-ADE8-CA91743760A3}"/>
              </a:ext>
            </a:extLst>
          </p:cNvPr>
          <p:cNvCxnSpPr>
            <a:endCxn id="19" idx="0"/>
          </p:cNvCxnSpPr>
          <p:nvPr/>
        </p:nvCxnSpPr>
        <p:spPr>
          <a:xfrm flipH="1">
            <a:off x="5775788" y="6483004"/>
            <a:ext cx="1" cy="28767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F50E2F1-C417-4625-A6B7-19AF3C737EF9}"/>
                  </a:ext>
                </a:extLst>
              </p:cNvPr>
              <p:cNvSpPr txBox="1"/>
              <p:nvPr/>
            </p:nvSpPr>
            <p:spPr>
              <a:xfrm>
                <a:off x="6849584" y="3810004"/>
                <a:ext cx="44505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4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F50E2F1-C417-4625-A6B7-19AF3C737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4" y="3810004"/>
                <a:ext cx="445058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9BB2BD4-7FC1-45A8-952C-310F51128793}"/>
                  </a:ext>
                </a:extLst>
              </p:cNvPr>
              <p:cNvSpPr txBox="1"/>
              <p:nvPr/>
            </p:nvSpPr>
            <p:spPr>
              <a:xfrm>
                <a:off x="6800467" y="4308801"/>
                <a:ext cx="451058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44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9BB2BD4-7FC1-45A8-952C-310F51128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467" y="4308801"/>
                <a:ext cx="451058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A92D379-98E6-4501-89E3-714B12D88025}"/>
                  </a:ext>
                </a:extLst>
              </p:cNvPr>
              <p:cNvSpPr txBox="1"/>
              <p:nvPr/>
            </p:nvSpPr>
            <p:spPr>
              <a:xfrm>
                <a:off x="6767430" y="5822031"/>
                <a:ext cx="45576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4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A92D379-98E6-4501-89E3-714B12D88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430" y="5822031"/>
                <a:ext cx="455766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ight Brace 25">
            <a:extLst>
              <a:ext uri="{FF2B5EF4-FFF2-40B4-BE49-F238E27FC236}">
                <a16:creationId xmlns:a16="http://schemas.microsoft.com/office/drawing/2014/main" id="{F624D3BB-D5C4-481A-A47A-80596342FD4D}"/>
              </a:ext>
            </a:extLst>
          </p:cNvPr>
          <p:cNvSpPr/>
          <p:nvPr/>
        </p:nvSpPr>
        <p:spPr>
          <a:xfrm>
            <a:off x="6248412" y="4916692"/>
            <a:ext cx="304961" cy="2665635"/>
          </a:xfrm>
          <a:prstGeom prst="rightBrac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ED7634A-80E8-4A74-A12D-F1F37783407D}"/>
              </a:ext>
            </a:extLst>
          </p:cNvPr>
          <p:cNvCxnSpPr/>
          <p:nvPr/>
        </p:nvCxnSpPr>
        <p:spPr>
          <a:xfrm flipH="1">
            <a:off x="5775786" y="7294651"/>
            <a:ext cx="1" cy="28767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D217B4-2960-4671-BB0C-ED709C781033}"/>
                  </a:ext>
                </a:extLst>
              </p:cNvPr>
              <p:cNvSpPr txBox="1"/>
              <p:nvPr/>
            </p:nvSpPr>
            <p:spPr>
              <a:xfrm>
                <a:off x="5570601" y="935203"/>
                <a:ext cx="410369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44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D217B4-2960-4671-BB0C-ED709C781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601" y="935203"/>
                <a:ext cx="410369" cy="6771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016C99B-2C5D-4341-B1CF-CAE1534A7176}"/>
              </a:ext>
            </a:extLst>
          </p:cNvPr>
          <p:cNvCxnSpPr/>
          <p:nvPr/>
        </p:nvCxnSpPr>
        <p:spPr>
          <a:xfrm flipH="1">
            <a:off x="6080472" y="4212409"/>
            <a:ext cx="686958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FB2456C-90D4-485E-B2A1-8AB48797623B}"/>
              </a:ext>
            </a:extLst>
          </p:cNvPr>
          <p:cNvCxnSpPr/>
          <p:nvPr/>
        </p:nvCxnSpPr>
        <p:spPr>
          <a:xfrm flipH="1">
            <a:off x="6091637" y="4614815"/>
            <a:ext cx="686958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D552936-2D0A-47FA-A402-9DA9189D073D}"/>
                  </a:ext>
                </a:extLst>
              </p:cNvPr>
              <p:cNvSpPr txBox="1"/>
              <p:nvPr/>
            </p:nvSpPr>
            <p:spPr>
              <a:xfrm>
                <a:off x="4005391" y="1834697"/>
                <a:ext cx="819840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400" b="0" i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4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D552936-2D0A-47FA-A402-9DA9189D0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391" y="1834697"/>
                <a:ext cx="819840" cy="6771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5ACACC8-668F-49C5-99B2-E7F2B1A4D7B2}"/>
                  </a:ext>
                </a:extLst>
              </p:cNvPr>
              <p:cNvSpPr txBox="1"/>
              <p:nvPr/>
            </p:nvSpPr>
            <p:spPr>
              <a:xfrm>
                <a:off x="4005391" y="3391463"/>
                <a:ext cx="1393202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400" b="0" i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44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44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5ACACC8-668F-49C5-99B2-E7F2B1A4D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391" y="3391463"/>
                <a:ext cx="1393202" cy="6771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0B26AF5-8BE7-472A-AA26-1B7F13DC1C24}"/>
                  </a:ext>
                </a:extLst>
              </p:cNvPr>
              <p:cNvSpPr txBox="1"/>
              <p:nvPr/>
            </p:nvSpPr>
            <p:spPr>
              <a:xfrm>
                <a:off x="4007399" y="4180143"/>
                <a:ext cx="854593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400" b="0" i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44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0B26AF5-8BE7-472A-AA26-1B7F13DC1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399" y="4180143"/>
                <a:ext cx="854593" cy="6771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CFED19D-24A6-424B-A83A-81CC916BFBE4}"/>
                  </a:ext>
                </a:extLst>
              </p:cNvPr>
              <p:cNvSpPr txBox="1"/>
              <p:nvPr/>
            </p:nvSpPr>
            <p:spPr>
              <a:xfrm>
                <a:off x="3999019" y="5001085"/>
                <a:ext cx="1393202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400" b="0" i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44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44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CFED19D-24A6-424B-A83A-81CC916BF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019" y="5001085"/>
                <a:ext cx="1393202" cy="67710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DB10F78-8CE6-4C29-99BD-2A8B13B92951}"/>
                  </a:ext>
                </a:extLst>
              </p:cNvPr>
              <p:cNvSpPr txBox="1"/>
              <p:nvPr/>
            </p:nvSpPr>
            <p:spPr>
              <a:xfrm>
                <a:off x="4065433" y="6626842"/>
                <a:ext cx="985847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400" b="0" i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44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DB10F78-8CE6-4C29-99BD-2A8B13B92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433" y="6626842"/>
                <a:ext cx="985847" cy="6771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610EECF-E2A3-44C6-AD5C-7F887F346066}"/>
                  </a:ext>
                </a:extLst>
              </p:cNvPr>
              <p:cNvSpPr txBox="1"/>
              <p:nvPr/>
            </p:nvSpPr>
            <p:spPr>
              <a:xfrm>
                <a:off x="5624301" y="5856773"/>
                <a:ext cx="302967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610EECF-E2A3-44C6-AD5C-7F887F346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301" y="5856773"/>
                <a:ext cx="302967" cy="6771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FACF7984-D365-4D2D-874B-7EBC1EFCA389}"/>
              </a:ext>
            </a:extLst>
          </p:cNvPr>
          <p:cNvSpPr/>
          <p:nvPr/>
        </p:nvSpPr>
        <p:spPr>
          <a:xfrm>
            <a:off x="5517221" y="1945242"/>
            <a:ext cx="517134" cy="51713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67B6618-F41D-4D80-8C17-3B46946C3546}"/>
              </a:ext>
            </a:extLst>
          </p:cNvPr>
          <p:cNvCxnSpPr>
            <a:cxnSpLocks/>
            <a:endCxn id="38" idx="0"/>
          </p:cNvCxnSpPr>
          <p:nvPr/>
        </p:nvCxnSpPr>
        <p:spPr>
          <a:xfrm flipH="1">
            <a:off x="5775788" y="1657565"/>
            <a:ext cx="1" cy="287677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A1DDB86-370A-4BD6-B26D-4F8513B5EF34}"/>
                  </a:ext>
                </a:extLst>
              </p:cNvPr>
              <p:cNvSpPr txBox="1"/>
              <p:nvPr/>
            </p:nvSpPr>
            <p:spPr>
              <a:xfrm>
                <a:off x="5624300" y="2637529"/>
                <a:ext cx="302967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A1DDB86-370A-4BD6-B26D-4F8513B5E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300" y="2637529"/>
                <a:ext cx="302967" cy="6771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68242AE-2CF2-47F1-AB93-3D675B27A025}"/>
              </a:ext>
            </a:extLst>
          </p:cNvPr>
          <p:cNvCxnSpPr/>
          <p:nvPr/>
        </p:nvCxnSpPr>
        <p:spPr>
          <a:xfrm flipV="1">
            <a:off x="7972746" y="1625035"/>
            <a:ext cx="0" cy="4976130"/>
          </a:xfrm>
          <a:prstGeom prst="straightConnector1">
            <a:avLst/>
          </a:prstGeom>
          <a:ln w="44450">
            <a:solidFill>
              <a:schemeClr val="tx1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81E9AA7-B6B8-4629-94A9-60E62319B018}"/>
                  </a:ext>
                </a:extLst>
              </p:cNvPr>
              <p:cNvSpPr txBox="1"/>
              <p:nvPr/>
            </p:nvSpPr>
            <p:spPr>
              <a:xfrm>
                <a:off x="7747217" y="6905219"/>
                <a:ext cx="451058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81E9AA7-B6B8-4629-94A9-60E62319B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217" y="6905219"/>
                <a:ext cx="451058" cy="67710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6323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CF8486-EE2D-4391-B247-8D63B02F44A8}"/>
              </a:ext>
            </a:extLst>
          </p:cNvPr>
          <p:cNvCxnSpPr/>
          <p:nvPr/>
        </p:nvCxnSpPr>
        <p:spPr>
          <a:xfrm>
            <a:off x="2137025" y="4376791"/>
            <a:ext cx="24247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C4777E3-CB66-4F1E-8E63-631C37D0EADD}"/>
              </a:ext>
            </a:extLst>
          </p:cNvPr>
          <p:cNvCxnSpPr>
            <a:cxnSpLocks/>
          </p:cNvCxnSpPr>
          <p:nvPr/>
        </p:nvCxnSpPr>
        <p:spPr>
          <a:xfrm flipH="1">
            <a:off x="636998" y="4376791"/>
            <a:ext cx="1500027" cy="1140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411AF9B-CB12-4D16-A94D-80C88EE6C76D}"/>
              </a:ext>
            </a:extLst>
          </p:cNvPr>
          <p:cNvCxnSpPr>
            <a:cxnSpLocks/>
          </p:cNvCxnSpPr>
          <p:nvPr/>
        </p:nvCxnSpPr>
        <p:spPr>
          <a:xfrm flipV="1">
            <a:off x="2137025" y="2044557"/>
            <a:ext cx="0" cy="23322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664F72A-28A0-4D7F-93A8-F15DE13FC89C}"/>
              </a:ext>
            </a:extLst>
          </p:cNvPr>
          <p:cNvSpPr/>
          <p:nvPr/>
        </p:nvSpPr>
        <p:spPr>
          <a:xfrm>
            <a:off x="1273996" y="2917861"/>
            <a:ext cx="2013734" cy="2106202"/>
          </a:xfrm>
          <a:custGeom>
            <a:avLst/>
            <a:gdLst>
              <a:gd name="connsiteX0" fmla="*/ 873303 w 2013734"/>
              <a:gd name="connsiteY0" fmla="*/ 0 h 2106202"/>
              <a:gd name="connsiteX1" fmla="*/ 0 w 2013734"/>
              <a:gd name="connsiteY1" fmla="*/ 2106202 h 2106202"/>
              <a:gd name="connsiteX2" fmla="*/ 2013734 w 2013734"/>
              <a:gd name="connsiteY2" fmla="*/ 1448656 h 2106202"/>
              <a:gd name="connsiteX3" fmla="*/ 873303 w 2013734"/>
              <a:gd name="connsiteY3" fmla="*/ 0 h 2106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3734" h="2106202">
                <a:moveTo>
                  <a:pt x="873303" y="0"/>
                </a:moveTo>
                <a:lnTo>
                  <a:pt x="0" y="2106202"/>
                </a:lnTo>
                <a:lnTo>
                  <a:pt x="2013734" y="1448656"/>
                </a:lnTo>
                <a:lnTo>
                  <a:pt x="873303" y="0"/>
                </a:lnTo>
                <a:close/>
              </a:path>
            </a:pathLst>
          </a:custGeom>
          <a:solidFill>
            <a:schemeClr val="accent1"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0F5BF06-D9ED-43D4-A189-BE8F4BE4AA16}"/>
              </a:ext>
            </a:extLst>
          </p:cNvPr>
          <p:cNvCxnSpPr/>
          <p:nvPr/>
        </p:nvCxnSpPr>
        <p:spPr>
          <a:xfrm>
            <a:off x="5876818" y="4376791"/>
            <a:ext cx="24247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D04E6B2-E13B-4BCF-BC8D-E2D6800DF683}"/>
              </a:ext>
            </a:extLst>
          </p:cNvPr>
          <p:cNvCxnSpPr>
            <a:cxnSpLocks/>
          </p:cNvCxnSpPr>
          <p:nvPr/>
        </p:nvCxnSpPr>
        <p:spPr>
          <a:xfrm flipH="1">
            <a:off x="4376791" y="4376791"/>
            <a:ext cx="1500027" cy="1140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460FD45-14DC-402A-B1D8-55693B1D8096}"/>
              </a:ext>
            </a:extLst>
          </p:cNvPr>
          <p:cNvCxnSpPr>
            <a:cxnSpLocks/>
          </p:cNvCxnSpPr>
          <p:nvPr/>
        </p:nvCxnSpPr>
        <p:spPr>
          <a:xfrm flipV="1">
            <a:off x="5876818" y="2044557"/>
            <a:ext cx="0" cy="23322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3BA5064-E963-4762-880C-D1540672FEDB}"/>
              </a:ext>
            </a:extLst>
          </p:cNvPr>
          <p:cNvCxnSpPr/>
          <p:nvPr/>
        </p:nvCxnSpPr>
        <p:spPr>
          <a:xfrm flipV="1">
            <a:off x="5887093" y="2404153"/>
            <a:ext cx="1294543" cy="197263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BAEF07-D207-4388-8BF3-80B03484A08B}"/>
              </a:ext>
            </a:extLst>
          </p:cNvPr>
          <p:cNvCxnSpPr>
            <a:cxnSpLocks/>
          </p:cNvCxnSpPr>
          <p:nvPr/>
        </p:nvCxnSpPr>
        <p:spPr>
          <a:xfrm flipV="1">
            <a:off x="5332288" y="4376792"/>
            <a:ext cx="554803" cy="79110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1A24871-BCDD-4EBC-A376-9DE53DCF61F8}"/>
              </a:ext>
            </a:extLst>
          </p:cNvPr>
          <p:cNvCxnSpPr/>
          <p:nvPr/>
        </p:nvCxnSpPr>
        <p:spPr>
          <a:xfrm>
            <a:off x="9327223" y="4389438"/>
            <a:ext cx="24247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D817D2F-95B6-414F-B822-4D4ED3FF3D1B}"/>
              </a:ext>
            </a:extLst>
          </p:cNvPr>
          <p:cNvCxnSpPr>
            <a:cxnSpLocks/>
          </p:cNvCxnSpPr>
          <p:nvPr/>
        </p:nvCxnSpPr>
        <p:spPr>
          <a:xfrm flipH="1">
            <a:off x="7827196" y="4389438"/>
            <a:ext cx="1500027" cy="1140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E34C48B-1180-4574-9EBB-F7EA43973AC7}"/>
              </a:ext>
            </a:extLst>
          </p:cNvPr>
          <p:cNvCxnSpPr>
            <a:cxnSpLocks/>
          </p:cNvCxnSpPr>
          <p:nvPr/>
        </p:nvCxnSpPr>
        <p:spPr>
          <a:xfrm flipV="1">
            <a:off x="9327223" y="2057204"/>
            <a:ext cx="0" cy="23322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6119C5D1-53EB-4279-A840-4E383EFAD3F9}"/>
              </a:ext>
            </a:extLst>
          </p:cNvPr>
          <p:cNvSpPr/>
          <p:nvPr/>
        </p:nvSpPr>
        <p:spPr>
          <a:xfrm>
            <a:off x="3174715" y="3102796"/>
            <a:ext cx="113010" cy="1130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37472FA-FCC2-480E-93BF-DF4E5ADC1A89}"/>
              </a:ext>
            </a:extLst>
          </p:cNvPr>
          <p:cNvSpPr/>
          <p:nvPr/>
        </p:nvSpPr>
        <p:spPr>
          <a:xfrm>
            <a:off x="7089168" y="3142186"/>
            <a:ext cx="113010" cy="1130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BC94EED-C0FF-452C-9F9C-58BC75094D33}"/>
              </a:ext>
            </a:extLst>
          </p:cNvPr>
          <p:cNvSpPr/>
          <p:nvPr/>
        </p:nvSpPr>
        <p:spPr>
          <a:xfrm>
            <a:off x="10370059" y="3159301"/>
            <a:ext cx="113010" cy="1130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DCD4F6-5F84-457E-80CD-C6AB44BCA770}"/>
              </a:ext>
            </a:extLst>
          </p:cNvPr>
          <p:cNvSpPr/>
          <p:nvPr/>
        </p:nvSpPr>
        <p:spPr>
          <a:xfrm>
            <a:off x="9679126" y="4164456"/>
            <a:ext cx="113010" cy="1130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64C82F4-46A1-4915-AD08-D777FD0FB147}"/>
                  </a:ext>
                </a:extLst>
              </p:cNvPr>
              <p:cNvSpPr txBox="1"/>
              <p:nvPr/>
            </p:nvSpPr>
            <p:spPr>
              <a:xfrm>
                <a:off x="7181636" y="2519781"/>
                <a:ext cx="62363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64C82F4-46A1-4915-AD08-D777FD0FB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636" y="2519781"/>
                <a:ext cx="623632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5B45BBE-F866-4920-9B89-25F6D3265E1B}"/>
                  </a:ext>
                </a:extLst>
              </p:cNvPr>
              <p:cNvSpPr txBox="1"/>
              <p:nvPr/>
            </p:nvSpPr>
            <p:spPr>
              <a:xfrm>
                <a:off x="3258621" y="2511214"/>
                <a:ext cx="62363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5B45BBE-F866-4920-9B89-25F6D3265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621" y="2511214"/>
                <a:ext cx="623632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374ECF4-84E7-40F1-8E02-C39C3B6775BD}"/>
                  </a:ext>
                </a:extLst>
              </p:cNvPr>
              <p:cNvSpPr txBox="1"/>
              <p:nvPr/>
            </p:nvSpPr>
            <p:spPr>
              <a:xfrm>
                <a:off x="10493681" y="2511213"/>
                <a:ext cx="62363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374ECF4-84E7-40F1-8E02-C39C3B677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681" y="2511213"/>
                <a:ext cx="623632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7CC4FB21-5CE5-44BF-A663-0C2C0CDC3654}"/>
              </a:ext>
            </a:extLst>
          </p:cNvPr>
          <p:cNvSpPr txBox="1"/>
          <p:nvPr/>
        </p:nvSpPr>
        <p:spPr>
          <a:xfrm>
            <a:off x="907771" y="5420436"/>
            <a:ext cx="28584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Minimizers</a:t>
            </a:r>
          </a:p>
          <a:p>
            <a:pPr algn="ctr"/>
            <a:r>
              <a:rPr lang="en-US" sz="3600" dirty="0"/>
              <a:t>Dimension = 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E3A61AB-02CA-428B-8E25-4695A27CE5D8}"/>
              </a:ext>
            </a:extLst>
          </p:cNvPr>
          <p:cNvSpPr txBox="1"/>
          <p:nvPr/>
        </p:nvSpPr>
        <p:spPr>
          <a:xfrm>
            <a:off x="4926239" y="5414401"/>
            <a:ext cx="28584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Minimizers</a:t>
            </a:r>
          </a:p>
          <a:p>
            <a:pPr algn="ctr"/>
            <a:r>
              <a:rPr lang="en-US" sz="3600" dirty="0"/>
              <a:t>Dimension = 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55D04B9-DC62-480B-BD08-9FD4870CAA88}"/>
              </a:ext>
            </a:extLst>
          </p:cNvPr>
          <p:cNvSpPr txBox="1"/>
          <p:nvPr/>
        </p:nvSpPr>
        <p:spPr>
          <a:xfrm>
            <a:off x="8893443" y="5394593"/>
            <a:ext cx="28584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Minimizers</a:t>
            </a:r>
          </a:p>
          <a:p>
            <a:pPr algn="ctr"/>
            <a:r>
              <a:rPr lang="en-US" sz="3600" dirty="0"/>
              <a:t>Dimension = 0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B831CB8-F36D-4523-92C2-EBFC60350BC8}"/>
              </a:ext>
            </a:extLst>
          </p:cNvPr>
          <p:cNvCxnSpPr/>
          <p:nvPr/>
        </p:nvCxnSpPr>
        <p:spPr>
          <a:xfrm flipH="1" flipV="1">
            <a:off x="2179507" y="4534983"/>
            <a:ext cx="157501" cy="7253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9902257-EDF8-4C4F-A8BC-0C3FF2931DDC}"/>
              </a:ext>
            </a:extLst>
          </p:cNvPr>
          <p:cNvCxnSpPr>
            <a:cxnSpLocks/>
          </p:cNvCxnSpPr>
          <p:nvPr/>
        </p:nvCxnSpPr>
        <p:spPr>
          <a:xfrm flipH="1" flipV="1">
            <a:off x="6195317" y="3890848"/>
            <a:ext cx="172146" cy="13883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CCA04F9-7280-4825-8A41-D203C89EE4BE}"/>
              </a:ext>
            </a:extLst>
          </p:cNvPr>
          <p:cNvCxnSpPr>
            <a:cxnSpLocks/>
          </p:cNvCxnSpPr>
          <p:nvPr/>
        </p:nvCxnSpPr>
        <p:spPr>
          <a:xfrm flipH="1" flipV="1">
            <a:off x="9768502" y="4265472"/>
            <a:ext cx="172146" cy="1013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9835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2964CE-857B-45E3-8517-DEAB40B575FD}"/>
              </a:ext>
            </a:extLst>
          </p:cNvPr>
          <p:cNvSpPr txBox="1"/>
          <p:nvPr/>
        </p:nvSpPr>
        <p:spPr>
          <a:xfrm>
            <a:off x="2717109" y="1296753"/>
            <a:ext cx="5484386" cy="10772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200" dirty="0"/>
              <a:t>Modeling Unknow Distributions</a:t>
            </a:r>
          </a:p>
          <a:p>
            <a:pPr algn="ctr"/>
            <a:r>
              <a:rPr lang="en-US" sz="3200" dirty="0"/>
              <a:t>in Computational Engineering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ECAA45-5973-42C0-B65D-227DDD6BAC81}"/>
              </a:ext>
            </a:extLst>
          </p:cNvPr>
          <p:cNvSpPr txBox="1"/>
          <p:nvPr/>
        </p:nvSpPr>
        <p:spPr>
          <a:xfrm>
            <a:off x="722845" y="3193546"/>
            <a:ext cx="1994264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Parametric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80657E-1644-4006-BA4B-63943608831D}"/>
              </a:ext>
            </a:extLst>
          </p:cNvPr>
          <p:cNvSpPr txBox="1"/>
          <p:nvPr/>
        </p:nvSpPr>
        <p:spPr>
          <a:xfrm>
            <a:off x="3290617" y="3193545"/>
            <a:ext cx="2805383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Bayes Inference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4E0E38-1614-4B87-8D7A-EC377FCE404E}"/>
              </a:ext>
            </a:extLst>
          </p:cNvPr>
          <p:cNvSpPr txBox="1"/>
          <p:nvPr/>
        </p:nvSpPr>
        <p:spPr>
          <a:xfrm>
            <a:off x="6669508" y="3193545"/>
            <a:ext cx="2834430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Sampling-based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01822-DB8F-4A8E-89ED-AB041EA0BE90}"/>
              </a:ext>
            </a:extLst>
          </p:cNvPr>
          <p:cNvSpPr txBox="1"/>
          <p:nvPr/>
        </p:nvSpPr>
        <p:spPr>
          <a:xfrm>
            <a:off x="198642" y="4063710"/>
            <a:ext cx="29464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schemeClr val="bg2">
                    <a:lumMod val="75000"/>
                  </a:schemeClr>
                </a:solidFill>
              </a:rPr>
              <a:t>Gaussian</a:t>
            </a:r>
          </a:p>
          <a:p>
            <a:pPr algn="ctr"/>
            <a:r>
              <a:rPr lang="en-US" sz="2800" b="1" i="1" dirty="0">
                <a:solidFill>
                  <a:schemeClr val="bg2">
                    <a:lumMod val="75000"/>
                  </a:schemeClr>
                </a:solidFill>
              </a:rPr>
              <a:t>Gaussian-mixture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708CE6-4EE8-4A02-9C03-2243DDF54A79}"/>
                  </a:ext>
                </a:extLst>
              </p:cNvPr>
              <p:cNvSpPr txBox="1"/>
              <p:nvPr/>
            </p:nvSpPr>
            <p:spPr>
              <a:xfrm>
                <a:off x="2846058" y="4013119"/>
                <a:ext cx="4028979" cy="871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sz="24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b="1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US" sz="24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24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24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400" b="1" i="1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708CE6-4EE8-4A02-9C03-2243DDF54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058" y="4013119"/>
                <a:ext cx="4028979" cy="8712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6D74A6B-F451-4491-88DE-2BD1473ABF3E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1719977" y="2373971"/>
            <a:ext cx="3739325" cy="819575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01758F4-36B2-4A8F-814B-A9E6E5F7A997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4693309" y="2373971"/>
            <a:ext cx="765993" cy="819574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2E7CB63-BCCC-4E51-8AA8-28643D2E0149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5459302" y="2373971"/>
            <a:ext cx="2627421" cy="819574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01E3314-83E7-49D2-8517-A9D62E87848A}"/>
              </a:ext>
            </a:extLst>
          </p:cNvPr>
          <p:cNvSpPr txBox="1"/>
          <p:nvPr/>
        </p:nvSpPr>
        <p:spPr>
          <a:xfrm>
            <a:off x="9984755" y="3193544"/>
            <a:ext cx="966931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DNN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30F0BC4-8809-4508-962A-5A3FA31A51F6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>
            <a:off x="5459302" y="2373971"/>
            <a:ext cx="5008919" cy="819573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51E8E02-DF6F-4A0B-A8FA-7006E0E68780}"/>
              </a:ext>
            </a:extLst>
          </p:cNvPr>
          <p:cNvSpPr txBox="1"/>
          <p:nvPr/>
        </p:nvSpPr>
        <p:spPr>
          <a:xfrm>
            <a:off x="6722930" y="4166270"/>
            <a:ext cx="294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schemeClr val="bg2">
                    <a:lumMod val="75000"/>
                  </a:schemeClr>
                </a:solidFill>
              </a:rPr>
              <a:t>MCMC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7C716C-88CB-4516-B1D3-0C576DC5DB18}"/>
              </a:ext>
            </a:extLst>
          </p:cNvPr>
          <p:cNvSpPr txBox="1"/>
          <p:nvPr/>
        </p:nvSpPr>
        <p:spPr>
          <a:xfrm>
            <a:off x="8994973" y="3950826"/>
            <a:ext cx="29464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AIM</a:t>
            </a:r>
          </a:p>
          <a:p>
            <a:pPr algn="ctr"/>
            <a:r>
              <a:rPr lang="en-US" sz="2800" b="1" i="1" dirty="0"/>
              <a:t>PhysGNN</a:t>
            </a:r>
          </a:p>
        </p:txBody>
      </p:sp>
    </p:spTree>
    <p:extLst>
      <p:ext uri="{BB962C8B-B14F-4D97-AF65-F5344CB8AC3E}">
        <p14:creationId xmlns:p14="http://schemas.microsoft.com/office/powerpoint/2010/main" val="8043151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120EEF2A-B92B-40C8-93AD-F614FF74DAA5}"/>
              </a:ext>
            </a:extLst>
          </p:cNvPr>
          <p:cNvGrpSpPr/>
          <p:nvPr/>
        </p:nvGrpSpPr>
        <p:grpSpPr>
          <a:xfrm>
            <a:off x="6703401" y="2680060"/>
            <a:ext cx="1085636" cy="2734638"/>
            <a:chOff x="2352782" y="2073668"/>
            <a:chExt cx="1085636" cy="273463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5EE0ABE-D185-424E-B630-9754DAE526D6}"/>
                </a:ext>
              </a:extLst>
            </p:cNvPr>
            <p:cNvSpPr/>
            <p:nvPr/>
          </p:nvSpPr>
          <p:spPr>
            <a:xfrm>
              <a:off x="2352782" y="4685016"/>
              <a:ext cx="123290" cy="1232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310828D-0C09-4060-A202-59949250C506}"/>
                </a:ext>
              </a:extLst>
            </p:cNvPr>
            <p:cNvSpPr/>
            <p:nvPr/>
          </p:nvSpPr>
          <p:spPr>
            <a:xfrm>
              <a:off x="3315128" y="2073668"/>
              <a:ext cx="123290" cy="1232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A72FA07-979F-4497-8D12-391B4547C08E}"/>
                </a:ext>
              </a:extLst>
            </p:cNvPr>
            <p:cNvCxnSpPr>
              <a:cxnSpLocks/>
              <a:stCxn id="4" idx="0"/>
              <a:endCxn id="5" idx="4"/>
            </p:cNvCxnSpPr>
            <p:nvPr/>
          </p:nvCxnSpPr>
          <p:spPr>
            <a:xfrm flipV="1">
              <a:off x="2414427" y="2196958"/>
              <a:ext cx="962346" cy="2488058"/>
            </a:xfrm>
            <a:prstGeom prst="line">
              <a:avLst/>
            </a:prstGeom>
            <a:ln w="254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D57F2B0-8333-4DC8-AEB2-AFD8CF03C99C}"/>
              </a:ext>
            </a:extLst>
          </p:cNvPr>
          <p:cNvGrpSpPr/>
          <p:nvPr/>
        </p:nvGrpSpPr>
        <p:grpSpPr>
          <a:xfrm rot="21401594">
            <a:off x="6381474" y="2407157"/>
            <a:ext cx="1085636" cy="2734638"/>
            <a:chOff x="2352782" y="2073668"/>
            <a:chExt cx="1085636" cy="2734638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CE4258C-8667-41F5-BDA3-CFF5D9B7663A}"/>
                </a:ext>
              </a:extLst>
            </p:cNvPr>
            <p:cNvSpPr/>
            <p:nvPr/>
          </p:nvSpPr>
          <p:spPr>
            <a:xfrm>
              <a:off x="2352782" y="4685016"/>
              <a:ext cx="123290" cy="1232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BC641C9-0454-4859-8F9F-C4CC0208597C}"/>
                </a:ext>
              </a:extLst>
            </p:cNvPr>
            <p:cNvSpPr/>
            <p:nvPr/>
          </p:nvSpPr>
          <p:spPr>
            <a:xfrm>
              <a:off x="3315128" y="2073668"/>
              <a:ext cx="123290" cy="1232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B952418-FFD5-4BDC-90F1-496C93B9DCCF}"/>
                </a:ext>
              </a:extLst>
            </p:cNvPr>
            <p:cNvCxnSpPr>
              <a:cxnSpLocks/>
              <a:stCxn id="39" idx="0"/>
              <a:endCxn id="40" idx="4"/>
            </p:cNvCxnSpPr>
            <p:nvPr/>
          </p:nvCxnSpPr>
          <p:spPr>
            <a:xfrm flipV="1">
              <a:off x="2414427" y="2196958"/>
              <a:ext cx="962346" cy="2488058"/>
            </a:xfrm>
            <a:prstGeom prst="line">
              <a:avLst/>
            </a:prstGeom>
            <a:ln w="254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864CEAC-5484-4E04-B562-105846F7709C}"/>
              </a:ext>
            </a:extLst>
          </p:cNvPr>
          <p:cNvGrpSpPr/>
          <p:nvPr/>
        </p:nvGrpSpPr>
        <p:grpSpPr>
          <a:xfrm rot="21149172">
            <a:off x="6114541" y="2015500"/>
            <a:ext cx="1085636" cy="2734638"/>
            <a:chOff x="2352782" y="2073668"/>
            <a:chExt cx="1085636" cy="2734638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EDEEC91-4292-4EEA-8C81-FD9729D2BF69}"/>
                </a:ext>
              </a:extLst>
            </p:cNvPr>
            <p:cNvSpPr/>
            <p:nvPr/>
          </p:nvSpPr>
          <p:spPr>
            <a:xfrm>
              <a:off x="2352782" y="4685016"/>
              <a:ext cx="123290" cy="1232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53233AE-72C4-4873-BA3C-4F6CEA490846}"/>
                </a:ext>
              </a:extLst>
            </p:cNvPr>
            <p:cNvSpPr/>
            <p:nvPr/>
          </p:nvSpPr>
          <p:spPr>
            <a:xfrm>
              <a:off x="3315128" y="2073668"/>
              <a:ext cx="123290" cy="1232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3834E60-7AB2-47DE-919D-9B347C0C89C8}"/>
                </a:ext>
              </a:extLst>
            </p:cNvPr>
            <p:cNvCxnSpPr>
              <a:cxnSpLocks/>
              <a:stCxn id="43" idx="0"/>
              <a:endCxn id="44" idx="4"/>
            </p:cNvCxnSpPr>
            <p:nvPr/>
          </p:nvCxnSpPr>
          <p:spPr>
            <a:xfrm flipV="1">
              <a:off x="2414427" y="2196958"/>
              <a:ext cx="962346" cy="2488058"/>
            </a:xfrm>
            <a:prstGeom prst="line">
              <a:avLst/>
            </a:prstGeom>
            <a:ln w="254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6549B54-4C35-4102-970B-BBE0A2531103}"/>
              </a:ext>
            </a:extLst>
          </p:cNvPr>
          <p:cNvGrpSpPr/>
          <p:nvPr/>
        </p:nvGrpSpPr>
        <p:grpSpPr>
          <a:xfrm>
            <a:off x="5582037" y="2327643"/>
            <a:ext cx="1085636" cy="2734638"/>
            <a:chOff x="2352782" y="2073668"/>
            <a:chExt cx="1085636" cy="2734638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722A411-D3E5-40FE-84E8-AE03F856D57D}"/>
                </a:ext>
              </a:extLst>
            </p:cNvPr>
            <p:cNvSpPr/>
            <p:nvPr/>
          </p:nvSpPr>
          <p:spPr>
            <a:xfrm>
              <a:off x="2352782" y="4685016"/>
              <a:ext cx="123290" cy="1232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1129662-9CCC-4238-9CCB-B5BEFD0A2094}"/>
                </a:ext>
              </a:extLst>
            </p:cNvPr>
            <p:cNvSpPr/>
            <p:nvPr/>
          </p:nvSpPr>
          <p:spPr>
            <a:xfrm>
              <a:off x="3315128" y="2073668"/>
              <a:ext cx="123290" cy="1232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19BC6BD-58AF-49A7-A11B-FE7F84DB501D}"/>
                </a:ext>
              </a:extLst>
            </p:cNvPr>
            <p:cNvCxnSpPr>
              <a:cxnSpLocks/>
              <a:stCxn id="47" idx="0"/>
              <a:endCxn id="48" idx="4"/>
            </p:cNvCxnSpPr>
            <p:nvPr/>
          </p:nvCxnSpPr>
          <p:spPr>
            <a:xfrm flipV="1">
              <a:off x="2414427" y="2196958"/>
              <a:ext cx="962346" cy="2488058"/>
            </a:xfrm>
            <a:prstGeom prst="line">
              <a:avLst/>
            </a:prstGeom>
            <a:ln w="254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C40A056-811B-4469-879C-41B026DBE0D1}"/>
              </a:ext>
            </a:extLst>
          </p:cNvPr>
          <p:cNvGrpSpPr/>
          <p:nvPr/>
        </p:nvGrpSpPr>
        <p:grpSpPr>
          <a:xfrm>
            <a:off x="5985066" y="2389288"/>
            <a:ext cx="1085636" cy="2734638"/>
            <a:chOff x="2352782" y="2073668"/>
            <a:chExt cx="1085636" cy="2734638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182B387-E00C-4B0F-B8CE-1DC17F287FC6}"/>
                </a:ext>
              </a:extLst>
            </p:cNvPr>
            <p:cNvSpPr/>
            <p:nvPr/>
          </p:nvSpPr>
          <p:spPr>
            <a:xfrm>
              <a:off x="2352782" y="4685016"/>
              <a:ext cx="123290" cy="1232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CD3405A-E91C-4B97-9EFC-2224E69F3FB3}"/>
                </a:ext>
              </a:extLst>
            </p:cNvPr>
            <p:cNvSpPr/>
            <p:nvPr/>
          </p:nvSpPr>
          <p:spPr>
            <a:xfrm>
              <a:off x="3315128" y="2073668"/>
              <a:ext cx="123290" cy="1232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6F82C3E-F17C-4459-910E-5327829E8B9C}"/>
                </a:ext>
              </a:extLst>
            </p:cNvPr>
            <p:cNvCxnSpPr>
              <a:cxnSpLocks/>
              <a:stCxn id="51" idx="0"/>
              <a:endCxn id="52" idx="4"/>
            </p:cNvCxnSpPr>
            <p:nvPr/>
          </p:nvCxnSpPr>
          <p:spPr>
            <a:xfrm flipV="1">
              <a:off x="2414427" y="2196958"/>
              <a:ext cx="962346" cy="2488058"/>
            </a:xfrm>
            <a:prstGeom prst="line">
              <a:avLst/>
            </a:prstGeom>
            <a:ln w="254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320911F-44C8-48FE-917B-10101F17BD15}"/>
              </a:ext>
            </a:extLst>
          </p:cNvPr>
          <p:cNvGrpSpPr/>
          <p:nvPr/>
        </p:nvGrpSpPr>
        <p:grpSpPr>
          <a:xfrm>
            <a:off x="6079287" y="2930790"/>
            <a:ext cx="1085636" cy="2734638"/>
            <a:chOff x="2352782" y="2073668"/>
            <a:chExt cx="1085636" cy="2734638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DA4BD95-0B30-482E-9B00-1D4AA2BB9337}"/>
                </a:ext>
              </a:extLst>
            </p:cNvPr>
            <p:cNvSpPr/>
            <p:nvPr/>
          </p:nvSpPr>
          <p:spPr>
            <a:xfrm>
              <a:off x="2352782" y="4685016"/>
              <a:ext cx="123290" cy="1232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7C97F14-EDD5-4DED-8CF5-EBBE2C5D0D34}"/>
                </a:ext>
              </a:extLst>
            </p:cNvPr>
            <p:cNvSpPr/>
            <p:nvPr/>
          </p:nvSpPr>
          <p:spPr>
            <a:xfrm>
              <a:off x="3315128" y="2073668"/>
              <a:ext cx="123290" cy="1232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FF363C4-17CB-424C-8858-06FECADF818C}"/>
                </a:ext>
              </a:extLst>
            </p:cNvPr>
            <p:cNvCxnSpPr>
              <a:cxnSpLocks/>
              <a:stCxn id="55" idx="0"/>
              <a:endCxn id="56" idx="4"/>
            </p:cNvCxnSpPr>
            <p:nvPr/>
          </p:nvCxnSpPr>
          <p:spPr>
            <a:xfrm flipV="1">
              <a:off x="2414427" y="2196958"/>
              <a:ext cx="962346" cy="2488058"/>
            </a:xfrm>
            <a:prstGeom prst="line">
              <a:avLst/>
            </a:prstGeom>
            <a:ln w="254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E9698E9-D901-44EA-8B5A-65654C376220}"/>
              </a:ext>
            </a:extLst>
          </p:cNvPr>
          <p:cNvGrpSpPr/>
          <p:nvPr/>
        </p:nvGrpSpPr>
        <p:grpSpPr>
          <a:xfrm>
            <a:off x="6667673" y="2228467"/>
            <a:ext cx="1085636" cy="2734638"/>
            <a:chOff x="2352782" y="2073668"/>
            <a:chExt cx="1085636" cy="2734638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84605E7-A09E-44FE-A2F1-20793660CDE9}"/>
                </a:ext>
              </a:extLst>
            </p:cNvPr>
            <p:cNvSpPr/>
            <p:nvPr/>
          </p:nvSpPr>
          <p:spPr>
            <a:xfrm>
              <a:off x="2352782" y="4685016"/>
              <a:ext cx="123290" cy="1232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E4C4949-DF9A-4053-B378-EEDF07740145}"/>
                </a:ext>
              </a:extLst>
            </p:cNvPr>
            <p:cNvSpPr/>
            <p:nvPr/>
          </p:nvSpPr>
          <p:spPr>
            <a:xfrm>
              <a:off x="3315128" y="2073668"/>
              <a:ext cx="123290" cy="1232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1E3C2FB-7340-43E5-8D80-DB1681C57638}"/>
                </a:ext>
              </a:extLst>
            </p:cNvPr>
            <p:cNvCxnSpPr>
              <a:cxnSpLocks/>
              <a:stCxn id="59" idx="0"/>
              <a:endCxn id="60" idx="4"/>
            </p:cNvCxnSpPr>
            <p:nvPr/>
          </p:nvCxnSpPr>
          <p:spPr>
            <a:xfrm flipV="1">
              <a:off x="2414427" y="2196958"/>
              <a:ext cx="962346" cy="2488058"/>
            </a:xfrm>
            <a:prstGeom prst="line">
              <a:avLst/>
            </a:prstGeom>
            <a:ln w="254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CFAFE93-73F8-4101-8C40-FD57266EE0C6}"/>
                  </a:ext>
                </a:extLst>
              </p:cNvPr>
              <p:cNvSpPr txBox="1"/>
              <p:nvPr/>
            </p:nvSpPr>
            <p:spPr>
              <a:xfrm>
                <a:off x="4687786" y="4316638"/>
                <a:ext cx="74296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CFAFE93-73F8-4101-8C40-FD57266EE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786" y="4316638"/>
                <a:ext cx="742960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240DE7B-6E60-417F-8488-EABAE1442F5F}"/>
                  </a:ext>
                </a:extLst>
              </p:cNvPr>
              <p:cNvSpPr txBox="1"/>
              <p:nvPr/>
            </p:nvSpPr>
            <p:spPr>
              <a:xfrm>
                <a:off x="5879145" y="1299744"/>
                <a:ext cx="767390" cy="8978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240DE7B-6E60-417F-8488-EABAE1442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145" y="1299744"/>
                <a:ext cx="767390" cy="8978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91D1FE2-8F11-4587-AD7A-3BBDCE2F8B6D}"/>
                  </a:ext>
                </a:extLst>
              </p:cNvPr>
              <p:cNvSpPr txBox="1"/>
              <p:nvPr/>
            </p:nvSpPr>
            <p:spPr>
              <a:xfrm>
                <a:off x="4785011" y="2657258"/>
                <a:ext cx="920316" cy="8978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US" sz="540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bar>
                        </m:e>
                        <m:sub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91D1FE2-8F11-4587-AD7A-3BBDCE2F8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011" y="2657258"/>
                <a:ext cx="920316" cy="8978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59907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F65C529-A814-4E27-B797-D655AE75E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489" y="453329"/>
            <a:ext cx="3012364" cy="58178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80C524-9E84-4E75-8AE8-2F499120D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945" y="291306"/>
            <a:ext cx="5479616" cy="58981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4E86CF5-A60B-49B2-A084-3EDDC3E6D9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920" y="1308736"/>
            <a:ext cx="2958054" cy="53035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86C1AC5D-CE25-447B-8952-B68DB7C85F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39" y="2054406"/>
            <a:ext cx="2704708" cy="65755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54149E-B825-4137-9B8D-73D179235C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0100" y="1445578"/>
            <a:ext cx="4748582" cy="51666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37AAA5E3-E935-445A-8271-4CF7366B45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686" y="2697164"/>
            <a:ext cx="4754958" cy="51666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82DFA9E-0805-4277-9A8F-A57EA4249FBF}"/>
              </a:ext>
            </a:extLst>
          </p:cNvPr>
          <p:cNvSpPr txBox="1"/>
          <p:nvPr/>
        </p:nvSpPr>
        <p:spPr>
          <a:xfrm>
            <a:off x="56045" y="1469631"/>
            <a:ext cx="1468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ADCME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00EEA5-FD50-4951-8E75-A9337106BE1D}"/>
              </a:ext>
            </a:extLst>
          </p:cNvPr>
          <p:cNvSpPr txBox="1"/>
          <p:nvPr/>
        </p:nvSpPr>
        <p:spPr>
          <a:xfrm>
            <a:off x="2854286" y="-105569"/>
            <a:ext cx="1962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ADSeismic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0C614C-0507-4B5B-A12C-6DFF053A1116}"/>
              </a:ext>
            </a:extLst>
          </p:cNvPr>
          <p:cNvSpPr txBox="1"/>
          <p:nvPr/>
        </p:nvSpPr>
        <p:spPr>
          <a:xfrm>
            <a:off x="7072734" y="8045193"/>
            <a:ext cx="2995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Documentations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D6562F-962D-48E5-BD5B-2D5D82E00571}"/>
              </a:ext>
            </a:extLst>
          </p:cNvPr>
          <p:cNvSpPr txBox="1"/>
          <p:nvPr/>
        </p:nvSpPr>
        <p:spPr>
          <a:xfrm>
            <a:off x="1630604" y="876361"/>
            <a:ext cx="13760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AdFem</a:t>
            </a:r>
          </a:p>
        </p:txBody>
      </p:sp>
    </p:spTree>
    <p:extLst>
      <p:ext uri="{BB962C8B-B14F-4D97-AF65-F5344CB8AC3E}">
        <p14:creationId xmlns:p14="http://schemas.microsoft.com/office/powerpoint/2010/main" val="25805858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B02FBFC8-05F3-46D7-89DD-9E810FF6055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390610" y="4127422"/>
            <a:ext cx="2946925" cy="12821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7027F23-43FC-4C1B-A445-F31CBB94B8A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327403" y="5048976"/>
            <a:ext cx="3441021" cy="19819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8F4F93D-C149-4FAA-886E-90A5D6C9F18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5454877" y="5334984"/>
            <a:ext cx="2005416" cy="18987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5EE2EBD-DA5C-49CC-A4A1-9F9A2F6AF8E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8422605" y="5224859"/>
            <a:ext cx="2760686" cy="12863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E51EFC2-F60C-4157-885C-D8AF13F0366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9245481" y="2660604"/>
            <a:ext cx="2542871" cy="20972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4F99DA6-4165-4425-8E4E-EE745275B28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</a:blip>
          <a:stretch>
            <a:fillRect/>
          </a:stretch>
        </p:blipFill>
        <p:spPr>
          <a:xfrm>
            <a:off x="7779614" y="54579"/>
            <a:ext cx="2913567" cy="23742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00BD041-6F8A-48AB-8608-65174A4E37C8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</a:blip>
          <a:stretch>
            <a:fillRect/>
          </a:stretch>
        </p:blipFill>
        <p:spPr>
          <a:xfrm>
            <a:off x="1810974" y="2151571"/>
            <a:ext cx="2874506" cy="1037787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46BD7F2-D9E5-4761-9E4C-DC71260B93DA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5000"/>
          </a:blip>
          <a:stretch>
            <a:fillRect/>
          </a:stretch>
        </p:blipFill>
        <p:spPr>
          <a:xfrm>
            <a:off x="2774956" y="511927"/>
            <a:ext cx="1667068" cy="1339403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E5C426D-293D-4682-B091-487709D68276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35000"/>
          </a:blip>
          <a:stretch>
            <a:fillRect/>
          </a:stretch>
        </p:blipFill>
        <p:spPr>
          <a:xfrm>
            <a:off x="525170" y="1364757"/>
            <a:ext cx="2083969" cy="104981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2964CE-857B-45E3-8517-DEAB40B575FD}"/>
              </a:ext>
            </a:extLst>
          </p:cNvPr>
          <p:cNvSpPr txBox="1"/>
          <p:nvPr/>
        </p:nvSpPr>
        <p:spPr>
          <a:xfrm>
            <a:off x="5293393" y="3353018"/>
            <a:ext cx="2232534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200" dirty="0"/>
              <a:t>Applications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ECAA45-5973-42C0-B65D-227DDD6BAC81}"/>
              </a:ext>
            </a:extLst>
          </p:cNvPr>
          <p:cNvSpPr txBox="1"/>
          <p:nvPr/>
        </p:nvSpPr>
        <p:spPr>
          <a:xfrm>
            <a:off x="1164095" y="5022346"/>
            <a:ext cx="2874505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</a:rPr>
              <a:t>Solid Mechanics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80657E-1644-4006-BA4B-63943608831D}"/>
              </a:ext>
            </a:extLst>
          </p:cNvPr>
          <p:cNvSpPr txBox="1"/>
          <p:nvPr/>
        </p:nvSpPr>
        <p:spPr>
          <a:xfrm>
            <a:off x="2017014" y="1640492"/>
            <a:ext cx="2662908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Geomechanics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4E0E38-1614-4B87-8D7A-EC377FCE404E}"/>
              </a:ext>
            </a:extLst>
          </p:cNvPr>
          <p:cNvSpPr txBox="1"/>
          <p:nvPr/>
        </p:nvSpPr>
        <p:spPr>
          <a:xfrm>
            <a:off x="6524543" y="5187643"/>
            <a:ext cx="3044231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Seismic Inversion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6D74A6B-F451-4491-88DE-2BD1473ABF3E}"/>
              </a:ext>
            </a:extLst>
          </p:cNvPr>
          <p:cNvCxnSpPr>
            <a:cxnSpLocks/>
          </p:cNvCxnSpPr>
          <p:nvPr/>
        </p:nvCxnSpPr>
        <p:spPr>
          <a:xfrm flipH="1">
            <a:off x="4332767" y="4173042"/>
            <a:ext cx="808077" cy="584775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01758F4-36B2-4A8F-814B-A9E6E5F7A997}"/>
              </a:ext>
            </a:extLst>
          </p:cNvPr>
          <p:cNvCxnSpPr>
            <a:cxnSpLocks/>
          </p:cNvCxnSpPr>
          <p:nvPr/>
        </p:nvCxnSpPr>
        <p:spPr>
          <a:xfrm flipH="1" flipV="1">
            <a:off x="4970720" y="2522685"/>
            <a:ext cx="701750" cy="582023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2E7CB63-BCCC-4E51-8AA8-28643D2E0149}"/>
              </a:ext>
            </a:extLst>
          </p:cNvPr>
          <p:cNvCxnSpPr>
            <a:cxnSpLocks/>
          </p:cNvCxnSpPr>
          <p:nvPr/>
        </p:nvCxnSpPr>
        <p:spPr>
          <a:xfrm>
            <a:off x="6863316" y="4173042"/>
            <a:ext cx="568318" cy="849304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01E3314-83E7-49D2-8517-A9D62E87848A}"/>
              </a:ext>
            </a:extLst>
          </p:cNvPr>
          <p:cNvSpPr txBox="1"/>
          <p:nvPr/>
        </p:nvSpPr>
        <p:spPr>
          <a:xfrm>
            <a:off x="6524543" y="578736"/>
            <a:ext cx="2698175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Fluid Dynamics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30F0BC4-8809-4508-962A-5A3FA31A51F6}"/>
              </a:ext>
            </a:extLst>
          </p:cNvPr>
          <p:cNvCxnSpPr>
            <a:cxnSpLocks/>
          </p:cNvCxnSpPr>
          <p:nvPr/>
        </p:nvCxnSpPr>
        <p:spPr>
          <a:xfrm flipV="1">
            <a:off x="6572995" y="1661031"/>
            <a:ext cx="290321" cy="1411583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AA996AB-5B66-40CB-BE8A-8978BFEDB1C8}"/>
              </a:ext>
            </a:extLst>
          </p:cNvPr>
          <p:cNvSpPr txBox="1"/>
          <p:nvPr/>
        </p:nvSpPr>
        <p:spPr>
          <a:xfrm>
            <a:off x="8422605" y="2661672"/>
            <a:ext cx="3590214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Stochastic Processes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5323B05-8B1C-4845-8510-5659EC8E7308}"/>
              </a:ext>
            </a:extLst>
          </p:cNvPr>
          <p:cNvCxnSpPr>
            <a:cxnSpLocks/>
          </p:cNvCxnSpPr>
          <p:nvPr/>
        </p:nvCxnSpPr>
        <p:spPr>
          <a:xfrm flipV="1">
            <a:off x="7727795" y="3104707"/>
            <a:ext cx="570916" cy="326373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B1EA7B38-7D73-4ABA-8F02-A785752BA942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35000"/>
          </a:blip>
          <a:stretch>
            <a:fillRect/>
          </a:stretch>
        </p:blipFill>
        <p:spPr>
          <a:xfrm>
            <a:off x="7133146" y="6072868"/>
            <a:ext cx="2898591" cy="18987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9C27773C-124E-4CCE-A634-1780CB6C471F}"/>
              </a:ext>
            </a:extLst>
          </p:cNvPr>
          <p:cNvSpPr txBox="1"/>
          <p:nvPr/>
        </p:nvSpPr>
        <p:spPr>
          <a:xfrm>
            <a:off x="181191" y="7923000"/>
            <a:ext cx="10982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See the publication list at: </a:t>
            </a:r>
            <a:r>
              <a:rPr lang="en-US" sz="3200" b="1" u="sng" dirty="0">
                <a:solidFill>
                  <a:srgbClr val="4472C4"/>
                </a:solidFill>
              </a:rPr>
              <a:t>https://github.com/kailaix/ADCME.jl</a:t>
            </a:r>
          </a:p>
        </p:txBody>
      </p:sp>
    </p:spTree>
    <p:extLst>
      <p:ext uri="{BB962C8B-B14F-4D97-AF65-F5344CB8AC3E}">
        <p14:creationId xmlns:p14="http://schemas.microsoft.com/office/powerpoint/2010/main" val="3323897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E2CBB90-C65E-46D0-BDBD-7486034083F1}"/>
              </a:ext>
            </a:extLst>
          </p:cNvPr>
          <p:cNvSpPr/>
          <p:nvPr/>
        </p:nvSpPr>
        <p:spPr>
          <a:xfrm>
            <a:off x="2600918" y="3641255"/>
            <a:ext cx="540242" cy="540242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0ED3F8-5060-4701-80E7-93D82A2C58BA}"/>
              </a:ext>
            </a:extLst>
          </p:cNvPr>
          <p:cNvSpPr/>
          <p:nvPr/>
        </p:nvSpPr>
        <p:spPr>
          <a:xfrm>
            <a:off x="3641839" y="3641255"/>
            <a:ext cx="540242" cy="540242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1F23EC3-23B4-4F07-9413-AE48DF7CEF0D}"/>
              </a:ext>
            </a:extLst>
          </p:cNvPr>
          <p:cNvSpPr/>
          <p:nvPr/>
        </p:nvSpPr>
        <p:spPr>
          <a:xfrm>
            <a:off x="4682760" y="3641255"/>
            <a:ext cx="540242" cy="540242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86AEF9C-ED1C-466F-899F-F119458CB9A5}"/>
              </a:ext>
            </a:extLst>
          </p:cNvPr>
          <p:cNvSpPr/>
          <p:nvPr/>
        </p:nvSpPr>
        <p:spPr>
          <a:xfrm>
            <a:off x="5723681" y="3641255"/>
            <a:ext cx="540242" cy="540242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0B9C2C2-F3A2-4327-A280-89A175531414}"/>
              </a:ext>
            </a:extLst>
          </p:cNvPr>
          <p:cNvSpPr/>
          <p:nvPr/>
        </p:nvSpPr>
        <p:spPr>
          <a:xfrm>
            <a:off x="4182081" y="5828443"/>
            <a:ext cx="540242" cy="540242"/>
          </a:xfrm>
          <a:prstGeom prst="ellipse">
            <a:avLst/>
          </a:prstGeom>
          <a:solidFill>
            <a:srgbClr val="92D050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35DD1D0-7DB4-4C44-96DB-892DCF0AE611}"/>
              </a:ext>
            </a:extLst>
          </p:cNvPr>
          <p:cNvSpPr/>
          <p:nvPr/>
        </p:nvSpPr>
        <p:spPr>
          <a:xfrm>
            <a:off x="4182081" y="2436432"/>
            <a:ext cx="540242" cy="54024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0EC25E-399E-4A2C-8AE2-048B53139B03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2910602" y="5163863"/>
            <a:ext cx="1541600" cy="6645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5BEA06-8247-47E0-8FB5-AF73D20E2846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3951525" y="5163863"/>
            <a:ext cx="500679" cy="6645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54F6B2-A093-42E3-AC7D-36B769F894BB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452202" y="5163863"/>
            <a:ext cx="540242" cy="6645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725BAC-0E31-4F2B-B4A0-61AE2E40827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452204" y="5163863"/>
            <a:ext cx="1581163" cy="6645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77454B-A22A-4AFA-803F-C109D694F0E1}"/>
              </a:ext>
            </a:extLst>
          </p:cNvPr>
          <p:cNvCxnSpPr>
            <a:stCxn id="4" idx="0"/>
            <a:endCxn id="9" idx="4"/>
          </p:cNvCxnSpPr>
          <p:nvPr/>
        </p:nvCxnSpPr>
        <p:spPr>
          <a:xfrm flipV="1">
            <a:off x="2871041" y="2976675"/>
            <a:ext cx="1581163" cy="6645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C6FF579-7F1F-40E2-9E80-C311C8C19833}"/>
              </a:ext>
            </a:extLst>
          </p:cNvPr>
          <p:cNvCxnSpPr>
            <a:stCxn id="5" idx="0"/>
            <a:endCxn id="9" idx="4"/>
          </p:cNvCxnSpPr>
          <p:nvPr/>
        </p:nvCxnSpPr>
        <p:spPr>
          <a:xfrm flipV="1">
            <a:off x="3911960" y="2976675"/>
            <a:ext cx="540242" cy="6645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6E9D758-D031-4B94-90BC-EADDD604F72D}"/>
              </a:ext>
            </a:extLst>
          </p:cNvPr>
          <p:cNvCxnSpPr>
            <a:stCxn id="6" idx="0"/>
            <a:endCxn id="9" idx="4"/>
          </p:cNvCxnSpPr>
          <p:nvPr/>
        </p:nvCxnSpPr>
        <p:spPr>
          <a:xfrm flipH="1" flipV="1">
            <a:off x="4452203" y="2976675"/>
            <a:ext cx="500679" cy="6645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7C89A7B-BA58-4D14-B84F-8111D34F6741}"/>
              </a:ext>
            </a:extLst>
          </p:cNvPr>
          <p:cNvCxnSpPr>
            <a:stCxn id="7" idx="0"/>
            <a:endCxn id="9" idx="4"/>
          </p:cNvCxnSpPr>
          <p:nvPr/>
        </p:nvCxnSpPr>
        <p:spPr>
          <a:xfrm flipH="1" flipV="1">
            <a:off x="4452202" y="2976675"/>
            <a:ext cx="1541600" cy="6645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0F25ED1-F113-4FF9-99A9-43D189F1C8DF}"/>
                  </a:ext>
                </a:extLst>
              </p:cNvPr>
              <p:cNvSpPr txBox="1"/>
              <p:nvPr/>
            </p:nvSpPr>
            <p:spPr>
              <a:xfrm>
                <a:off x="4271866" y="5852343"/>
                <a:ext cx="36067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>
                          <a:latin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0F25ED1-F113-4FF9-99A9-43D189F1C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866" y="5852343"/>
                <a:ext cx="360675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241A300-20B8-4629-97C5-3BE1A3F1E877}"/>
                  </a:ext>
                </a:extLst>
              </p:cNvPr>
              <p:cNvSpPr txBox="1"/>
              <p:nvPr/>
            </p:nvSpPr>
            <p:spPr>
              <a:xfrm>
                <a:off x="3788322" y="3726881"/>
                <a:ext cx="251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241A300-20B8-4629-97C5-3BE1A3F1E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322" y="3726881"/>
                <a:ext cx="251094" cy="369332"/>
              </a:xfrm>
              <a:prstGeom prst="rect">
                <a:avLst/>
              </a:prstGeom>
              <a:blipFill>
                <a:blip r:embed="rId3"/>
                <a:stretch>
                  <a:fillRect l="-26190" r="-2381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1187D38-2896-4EAE-931F-47F544636C82}"/>
                  </a:ext>
                </a:extLst>
              </p:cNvPr>
              <p:cNvSpPr txBox="1"/>
              <p:nvPr/>
            </p:nvSpPr>
            <p:spPr>
              <a:xfrm>
                <a:off x="4753020" y="3726710"/>
                <a:ext cx="3997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1187D38-2896-4EAE-931F-47F544636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020" y="3726710"/>
                <a:ext cx="399725" cy="369332"/>
              </a:xfrm>
              <a:prstGeom prst="rect">
                <a:avLst/>
              </a:prstGeom>
              <a:blipFill>
                <a:blip r:embed="rId4"/>
                <a:stretch>
                  <a:fillRect l="-18462" r="-6154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B55A89E-74F8-4D51-81D0-D7AF71BFC287}"/>
                  </a:ext>
                </a:extLst>
              </p:cNvPr>
              <p:cNvSpPr txBox="1"/>
              <p:nvPr/>
            </p:nvSpPr>
            <p:spPr>
              <a:xfrm>
                <a:off x="5793941" y="3732917"/>
                <a:ext cx="3997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B55A89E-74F8-4D51-81D0-D7AF71BFC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941" y="3732917"/>
                <a:ext cx="399725" cy="369332"/>
              </a:xfrm>
              <a:prstGeom prst="rect">
                <a:avLst/>
              </a:prstGeom>
              <a:blipFill>
                <a:blip r:embed="rId5"/>
                <a:stretch>
                  <a:fillRect l="-16667" r="-4545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D9B0336-3BCB-414B-AFE2-923E94E43A44}"/>
                  </a:ext>
                </a:extLst>
              </p:cNvPr>
              <p:cNvSpPr txBox="1"/>
              <p:nvPr/>
            </p:nvSpPr>
            <p:spPr>
              <a:xfrm>
                <a:off x="2751616" y="3716114"/>
                <a:ext cx="2388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D9B0336-3BCB-414B-AFE2-923E94E43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616" y="3716114"/>
                <a:ext cx="238848" cy="369332"/>
              </a:xfrm>
              <a:prstGeom prst="rect">
                <a:avLst/>
              </a:prstGeom>
              <a:blipFill>
                <a:blip r:embed="rId6"/>
                <a:stretch>
                  <a:fillRect l="-27500" r="-30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947EBFF-4799-488A-A34A-B880B62310A3}"/>
                  </a:ext>
                </a:extLst>
              </p:cNvPr>
              <p:cNvSpPr txBox="1"/>
              <p:nvPr/>
            </p:nvSpPr>
            <p:spPr>
              <a:xfrm>
                <a:off x="4292511" y="2442366"/>
                <a:ext cx="31938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947EBFF-4799-488A-A34A-B880B6231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511" y="2442366"/>
                <a:ext cx="319383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91CDC722-06DB-4200-AADF-D3F63FB3F85C}"/>
              </a:ext>
            </a:extLst>
          </p:cNvPr>
          <p:cNvSpPr txBox="1"/>
          <p:nvPr/>
        </p:nvSpPr>
        <p:spPr>
          <a:xfrm>
            <a:off x="5411593" y="5538359"/>
            <a:ext cx="1141403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mpi_bcast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EFC337-4247-48A4-86A9-43A4C72942DC}"/>
              </a:ext>
            </a:extLst>
          </p:cNvPr>
          <p:cNvSpPr txBox="1"/>
          <p:nvPr/>
        </p:nvSpPr>
        <p:spPr>
          <a:xfrm>
            <a:off x="5470260" y="2803631"/>
            <a:ext cx="1047082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mpi_sum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0AF9414-D583-473F-948C-2749CB350620}"/>
              </a:ext>
            </a:extLst>
          </p:cNvPr>
          <p:cNvSpPr/>
          <p:nvPr/>
        </p:nvSpPr>
        <p:spPr>
          <a:xfrm>
            <a:off x="2600918" y="4617242"/>
            <a:ext cx="540242" cy="540242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204AFCC-EB4E-4380-92FD-9EBF776C30A3}"/>
              </a:ext>
            </a:extLst>
          </p:cNvPr>
          <p:cNvSpPr/>
          <p:nvPr/>
        </p:nvSpPr>
        <p:spPr>
          <a:xfrm>
            <a:off x="3641839" y="4617242"/>
            <a:ext cx="540242" cy="540242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D0583B1-B0D6-42C7-BBC6-695D53B0ACB9}"/>
              </a:ext>
            </a:extLst>
          </p:cNvPr>
          <p:cNvSpPr/>
          <p:nvPr/>
        </p:nvSpPr>
        <p:spPr>
          <a:xfrm>
            <a:off x="4682760" y="4617242"/>
            <a:ext cx="540242" cy="540242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6FA5E13-22A6-43AF-878F-D8686276DFDA}"/>
              </a:ext>
            </a:extLst>
          </p:cNvPr>
          <p:cNvSpPr/>
          <p:nvPr/>
        </p:nvSpPr>
        <p:spPr>
          <a:xfrm>
            <a:off x="5723681" y="4617242"/>
            <a:ext cx="540242" cy="540242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15870E-A316-4CD8-863A-F4D57554BD90}"/>
                  </a:ext>
                </a:extLst>
              </p:cNvPr>
              <p:cNvSpPr txBox="1"/>
              <p:nvPr/>
            </p:nvSpPr>
            <p:spPr>
              <a:xfrm>
                <a:off x="3788322" y="4702868"/>
                <a:ext cx="251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15870E-A316-4CD8-863A-F4D57554B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322" y="4702868"/>
                <a:ext cx="251094" cy="369332"/>
              </a:xfrm>
              <a:prstGeom prst="rect">
                <a:avLst/>
              </a:prstGeom>
              <a:blipFill>
                <a:blip r:embed="rId8"/>
                <a:stretch>
                  <a:fillRect l="-26190" r="-2381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D5E7FD8-16AA-4516-A4FC-E4D0B1A7FEFF}"/>
                  </a:ext>
                </a:extLst>
              </p:cNvPr>
              <p:cNvSpPr txBox="1"/>
              <p:nvPr/>
            </p:nvSpPr>
            <p:spPr>
              <a:xfrm>
                <a:off x="4822028" y="4702697"/>
                <a:ext cx="251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D5E7FD8-16AA-4516-A4FC-E4D0B1A7F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028" y="4702697"/>
                <a:ext cx="251094" cy="369332"/>
              </a:xfrm>
              <a:prstGeom prst="rect">
                <a:avLst/>
              </a:prstGeom>
              <a:blipFill>
                <a:blip r:embed="rId9"/>
                <a:stretch>
                  <a:fillRect l="-26829" r="-26829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BE7746-5341-41EE-817D-AFB1AF9EFEF5}"/>
                  </a:ext>
                </a:extLst>
              </p:cNvPr>
              <p:cNvSpPr txBox="1"/>
              <p:nvPr/>
            </p:nvSpPr>
            <p:spPr>
              <a:xfrm>
                <a:off x="5854321" y="4708904"/>
                <a:ext cx="251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BE7746-5341-41EE-817D-AFB1AF9EF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321" y="4708904"/>
                <a:ext cx="251094" cy="369332"/>
              </a:xfrm>
              <a:prstGeom prst="rect">
                <a:avLst/>
              </a:prstGeom>
              <a:blipFill>
                <a:blip r:embed="rId10"/>
                <a:stretch>
                  <a:fillRect l="-26190" r="-2381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C3FE5FD-FBF4-4982-B963-8ED3D8140A71}"/>
                  </a:ext>
                </a:extLst>
              </p:cNvPr>
              <p:cNvSpPr txBox="1"/>
              <p:nvPr/>
            </p:nvSpPr>
            <p:spPr>
              <a:xfrm>
                <a:off x="2751614" y="4692101"/>
                <a:ext cx="251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C3FE5FD-FBF4-4982-B963-8ED3D8140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614" y="4692101"/>
                <a:ext cx="251094" cy="369332"/>
              </a:xfrm>
              <a:prstGeom prst="rect">
                <a:avLst/>
              </a:prstGeom>
              <a:blipFill>
                <a:blip r:embed="rId11"/>
                <a:stretch>
                  <a:fillRect l="-2619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91B7A8C-A13D-4930-94AB-328F8A12247D}"/>
              </a:ext>
            </a:extLst>
          </p:cNvPr>
          <p:cNvCxnSpPr>
            <a:stCxn id="34" idx="0"/>
            <a:endCxn id="4" idx="4"/>
          </p:cNvCxnSpPr>
          <p:nvPr/>
        </p:nvCxnSpPr>
        <p:spPr>
          <a:xfrm flipV="1">
            <a:off x="2871039" y="4181499"/>
            <a:ext cx="0" cy="4357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AC4CC8F-1A88-4B2B-90AC-0A4CF00B0D3D}"/>
              </a:ext>
            </a:extLst>
          </p:cNvPr>
          <p:cNvCxnSpPr>
            <a:stCxn id="35" idx="0"/>
            <a:endCxn id="5" idx="4"/>
          </p:cNvCxnSpPr>
          <p:nvPr/>
        </p:nvCxnSpPr>
        <p:spPr>
          <a:xfrm flipV="1">
            <a:off x="3911960" y="4181499"/>
            <a:ext cx="0" cy="4357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95E438C-7F7C-41A0-B202-5232E8FBEC3B}"/>
              </a:ext>
            </a:extLst>
          </p:cNvPr>
          <p:cNvCxnSpPr>
            <a:stCxn id="36" idx="0"/>
            <a:endCxn id="6" idx="4"/>
          </p:cNvCxnSpPr>
          <p:nvPr/>
        </p:nvCxnSpPr>
        <p:spPr>
          <a:xfrm flipV="1">
            <a:off x="4952881" y="4181499"/>
            <a:ext cx="0" cy="4357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5954B38-09D5-4340-AB64-C96B1A4A0BC3}"/>
              </a:ext>
            </a:extLst>
          </p:cNvPr>
          <p:cNvCxnSpPr>
            <a:stCxn id="37" idx="0"/>
            <a:endCxn id="7" idx="4"/>
          </p:cNvCxnSpPr>
          <p:nvPr/>
        </p:nvCxnSpPr>
        <p:spPr>
          <a:xfrm flipV="1">
            <a:off x="5993802" y="4181499"/>
            <a:ext cx="0" cy="4357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44FD273-4718-4E1A-B14A-AD444AADA996}"/>
              </a:ext>
            </a:extLst>
          </p:cNvPr>
          <p:cNvSpPr txBox="1"/>
          <p:nvPr/>
        </p:nvSpPr>
        <p:spPr>
          <a:xfrm>
            <a:off x="6722633" y="4181497"/>
            <a:ext cx="1922449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Local Computation</a:t>
            </a:r>
          </a:p>
        </p:txBody>
      </p:sp>
    </p:spTree>
    <p:extLst>
      <p:ext uri="{BB962C8B-B14F-4D97-AF65-F5344CB8AC3E}">
        <p14:creationId xmlns:p14="http://schemas.microsoft.com/office/powerpoint/2010/main" val="4168599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5">
            <a:extLst>
              <a:ext uri="{FF2B5EF4-FFF2-40B4-BE49-F238E27FC236}">
                <a16:creationId xmlns:a16="http://schemas.microsoft.com/office/drawing/2014/main" id="{3481AD1F-D4D5-4020-9053-6F4ACBAEDE94}"/>
              </a:ext>
            </a:extLst>
          </p:cNvPr>
          <p:cNvSpPr txBox="1"/>
          <p:nvPr/>
        </p:nvSpPr>
        <p:spPr>
          <a:xfrm>
            <a:off x="845390" y="2095515"/>
            <a:ext cx="364683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for k = 1, 2, 3, …</a:t>
            </a:r>
          </a:p>
          <a:p>
            <a:r>
              <a:rPr lang="en-US" dirty="0">
                <a:solidFill>
                  <a:srgbClr val="FF0000"/>
                </a:solidFill>
                <a:latin typeface="+mj-lt"/>
              </a:rPr>
              <a:t>      flag = </a:t>
            </a:r>
            <a:r>
              <a:rPr lang="en-US" b="1" dirty="0">
                <a:solidFill>
                  <a:srgbClr val="0070C0"/>
                </a:solidFill>
                <a:latin typeface="+mj-lt"/>
              </a:rPr>
              <a:t>COMPUTE_OBJ</a:t>
            </a:r>
          </a:p>
          <a:p>
            <a:r>
              <a:rPr lang="en-US" dirty="0">
                <a:solidFill>
                  <a:srgbClr val="FF0000"/>
                </a:solidFill>
                <a:latin typeface="+mj-lt"/>
              </a:rPr>
              <a:t>      mpi_sync!(flag)</a:t>
            </a:r>
          </a:p>
          <a:p>
            <a:r>
              <a:rPr lang="en-US" dirty="0">
                <a:latin typeface="+mj-lt"/>
              </a:rPr>
              <a:t>      f = </a:t>
            </a:r>
            <a:r>
              <a:rPr lang="en-US" b="1" dirty="0">
                <a:solidFill>
                  <a:srgbClr val="0070C0"/>
                </a:solidFill>
                <a:latin typeface="+mj-lt"/>
              </a:rPr>
              <a:t>compute_objective_function</a:t>
            </a:r>
            <a:r>
              <a:rPr lang="en-US" dirty="0">
                <a:latin typeface="+mj-lt"/>
              </a:rPr>
              <a:t>(x)</a:t>
            </a:r>
          </a:p>
          <a:p>
            <a:r>
              <a:rPr lang="en-US" dirty="0">
                <a:latin typeface="+mj-lt"/>
              </a:rPr>
              <a:t>      …</a:t>
            </a:r>
          </a:p>
          <a:p>
            <a:r>
              <a:rPr lang="en-US" dirty="0">
                <a:latin typeface="+mj-lt"/>
              </a:rPr>
              <a:t>      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flag = </a:t>
            </a:r>
            <a:r>
              <a:rPr lang="en-US" b="1" dirty="0">
                <a:solidFill>
                  <a:srgbClr val="00B050"/>
                </a:solidFill>
                <a:latin typeface="+mj-lt"/>
              </a:rPr>
              <a:t>COMPUTE_GRAD</a:t>
            </a:r>
          </a:p>
          <a:p>
            <a:r>
              <a:rPr lang="en-US" dirty="0">
                <a:solidFill>
                  <a:srgbClr val="FF0000"/>
                </a:solidFill>
                <a:latin typeface="+mj-lt"/>
              </a:rPr>
              <a:t>      mpi_sync!(flag)</a:t>
            </a:r>
          </a:p>
          <a:p>
            <a:r>
              <a:rPr lang="en-US" dirty="0">
                <a:latin typeface="+mj-lt"/>
              </a:rPr>
              <a:t>      dx = </a:t>
            </a:r>
            <a:r>
              <a:rPr lang="en-US" b="1" dirty="0">
                <a:solidFill>
                  <a:srgbClr val="00B050"/>
                </a:solidFill>
                <a:latin typeface="+mj-lt"/>
              </a:rPr>
              <a:t>compute_gradient</a:t>
            </a:r>
            <a:r>
              <a:rPr lang="en-US" dirty="0">
                <a:latin typeface="+mj-lt"/>
              </a:rPr>
              <a:t>(x)</a:t>
            </a:r>
          </a:p>
          <a:p>
            <a:r>
              <a:rPr lang="en-US" dirty="0">
                <a:latin typeface="+mj-lt"/>
              </a:rPr>
              <a:t>      …</a:t>
            </a:r>
          </a:p>
          <a:p>
            <a:r>
              <a:rPr lang="en-US" dirty="0">
                <a:latin typeface="+mj-lt"/>
              </a:rPr>
              <a:t>      x = x – alpha * dx</a:t>
            </a:r>
          </a:p>
          <a:p>
            <a:r>
              <a:rPr lang="en-US" dirty="0">
                <a:solidFill>
                  <a:srgbClr val="FF0000"/>
                </a:solidFill>
                <a:latin typeface="+mj-lt"/>
              </a:rPr>
              <a:t>flag = </a:t>
            </a:r>
            <a:r>
              <a:rPr lang="en-US" b="1" dirty="0">
                <a:latin typeface="+mj-lt"/>
              </a:rPr>
              <a:t>OPTIMIZATION_STOP</a:t>
            </a:r>
          </a:p>
          <a:p>
            <a:r>
              <a:rPr lang="en-US" dirty="0">
                <a:solidFill>
                  <a:srgbClr val="FF0000"/>
                </a:solidFill>
                <a:latin typeface="+mj-lt"/>
              </a:rPr>
              <a:t>mpi_sync!(flag)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7A3006C-0BE2-45BA-9287-FC11BD31913C}"/>
              </a:ext>
            </a:extLst>
          </p:cNvPr>
          <p:cNvSpPr txBox="1"/>
          <p:nvPr/>
        </p:nvSpPr>
        <p:spPr>
          <a:xfrm>
            <a:off x="5172973" y="2095515"/>
            <a:ext cx="370037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while </a:t>
            </a:r>
            <a:r>
              <a:rPr lang="en-US" b="1" dirty="0">
                <a:latin typeface="+mj-lt"/>
              </a:rPr>
              <a:t>true</a:t>
            </a:r>
          </a:p>
          <a:p>
            <a:r>
              <a:rPr lang="en-US" dirty="0">
                <a:latin typeface="+mj-lt"/>
              </a:rPr>
              <a:t>      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mpi_sync!(flag)</a:t>
            </a:r>
          </a:p>
          <a:p>
            <a:r>
              <a:rPr lang="en-US" dirty="0">
                <a:latin typeface="+mj-lt"/>
              </a:rPr>
              <a:t>      if (flag==</a:t>
            </a:r>
            <a:r>
              <a:rPr lang="en-US" b="1" dirty="0">
                <a:solidFill>
                  <a:srgbClr val="0070C0"/>
                </a:solidFill>
              </a:rPr>
              <a:t>COMPUTE_OBJ</a:t>
            </a:r>
            <a:r>
              <a:rPr lang="en-US" dirty="0">
                <a:latin typeface="+mj-lt"/>
              </a:rPr>
              <a:t>)</a:t>
            </a:r>
          </a:p>
          <a:p>
            <a:r>
              <a:rPr lang="en-US" dirty="0">
                <a:latin typeface="+mj-lt"/>
              </a:rPr>
              <a:t>          </a:t>
            </a:r>
            <a:r>
              <a:rPr lang="en-US" b="1" dirty="0">
                <a:solidFill>
                  <a:srgbClr val="0070C0"/>
                </a:solidFill>
              </a:rPr>
              <a:t>compute_objective_function</a:t>
            </a:r>
            <a:r>
              <a:rPr lang="en-US" dirty="0">
                <a:latin typeface="+mj-lt"/>
              </a:rPr>
              <a:t>(x)</a:t>
            </a:r>
          </a:p>
          <a:p>
            <a:r>
              <a:rPr lang="en-US" dirty="0">
                <a:latin typeface="+mj-lt"/>
              </a:rPr>
              <a:t>      elseif (flag==</a:t>
            </a:r>
            <a:r>
              <a:rPr lang="en-US" b="1" dirty="0">
                <a:solidFill>
                  <a:srgbClr val="00B050"/>
                </a:solidFill>
              </a:rPr>
              <a:t>COMPUTE_GRAD</a:t>
            </a:r>
            <a:r>
              <a:rPr lang="en-US" dirty="0">
                <a:latin typeface="+mj-lt"/>
              </a:rPr>
              <a:t>)</a:t>
            </a:r>
          </a:p>
          <a:p>
            <a:r>
              <a:rPr lang="en-US" dirty="0">
                <a:latin typeface="+mj-lt"/>
              </a:rPr>
              <a:t>          </a:t>
            </a:r>
            <a:r>
              <a:rPr lang="en-US" b="1" dirty="0">
                <a:solidFill>
                  <a:srgbClr val="00B050"/>
                </a:solidFill>
              </a:rPr>
              <a:t>compute_gradient</a:t>
            </a:r>
            <a:r>
              <a:rPr lang="en-US" dirty="0">
                <a:latin typeface="+mj-lt"/>
              </a:rPr>
              <a:t>(x)</a:t>
            </a:r>
          </a:p>
          <a:p>
            <a:r>
              <a:rPr lang="en-US" dirty="0">
                <a:latin typeface="+mj-lt"/>
              </a:rPr>
              <a:t>      else</a:t>
            </a:r>
          </a:p>
          <a:p>
            <a:r>
              <a:rPr lang="en-US" dirty="0">
                <a:latin typeface="+mj-lt"/>
              </a:rPr>
              <a:t>          break</a:t>
            </a:r>
          </a:p>
          <a:p>
            <a:r>
              <a:rPr lang="en-US" dirty="0">
                <a:latin typeface="+mj-lt"/>
              </a:rPr>
              <a:t>      end</a:t>
            </a:r>
          </a:p>
          <a:p>
            <a:r>
              <a:rPr lang="en-US" dirty="0">
                <a:latin typeface="+mj-lt"/>
              </a:rPr>
              <a:t>end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A9D69AD-A978-454B-9824-699A44B15546}"/>
              </a:ext>
            </a:extLst>
          </p:cNvPr>
          <p:cNvSpPr txBox="1"/>
          <p:nvPr/>
        </p:nvSpPr>
        <p:spPr>
          <a:xfrm>
            <a:off x="1932319" y="1572295"/>
            <a:ext cx="1245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Master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70CAD21-71AC-484D-AE9E-0537A87B0998}"/>
              </a:ext>
            </a:extLst>
          </p:cNvPr>
          <p:cNvSpPr txBox="1"/>
          <p:nvPr/>
        </p:nvSpPr>
        <p:spPr>
          <a:xfrm>
            <a:off x="6096002" y="1572295"/>
            <a:ext cx="1289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Worker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D5D6540-8AB4-4986-89FA-40FC048D6A34}"/>
              </a:ext>
            </a:extLst>
          </p:cNvPr>
          <p:cNvCxnSpPr>
            <a:cxnSpLocks/>
          </p:cNvCxnSpPr>
          <p:nvPr/>
        </p:nvCxnSpPr>
        <p:spPr>
          <a:xfrm>
            <a:off x="4799854" y="2168707"/>
            <a:ext cx="0" cy="2984762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48D61B8-49E2-4012-9FB3-877A02CB9A26}"/>
              </a:ext>
            </a:extLst>
          </p:cNvPr>
          <p:cNvCxnSpPr/>
          <p:nvPr/>
        </p:nvCxnSpPr>
        <p:spPr>
          <a:xfrm>
            <a:off x="4416725" y="3096179"/>
            <a:ext cx="1138687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301784EB-C72E-497A-8DF9-152F27193D82}"/>
              </a:ext>
            </a:extLst>
          </p:cNvPr>
          <p:cNvCxnSpPr>
            <a:cxnSpLocks/>
          </p:cNvCxnSpPr>
          <p:nvPr/>
        </p:nvCxnSpPr>
        <p:spPr>
          <a:xfrm flipV="1">
            <a:off x="3732364" y="3665525"/>
            <a:ext cx="1909313" cy="566467"/>
          </a:xfrm>
          <a:prstGeom prst="straightConnector1">
            <a:avLst/>
          </a:prstGeom>
          <a:ln w="28575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Picture 2" descr="C:\Users\t-dantay\Documents\First24\envelope1.png">
            <a:extLst>
              <a:ext uri="{FF2B5EF4-FFF2-40B4-BE49-F238E27FC236}">
                <a16:creationId xmlns:a16="http://schemas.microsoft.com/office/drawing/2014/main" id="{DF5266C9-1B3C-4695-97F6-B4E26F5B02D4}"/>
              </a:ext>
            </a:extLst>
          </p:cNvPr>
          <p:cNvPicPr>
            <a:picLocks noChangeAspect="1" noChangeArrowheads="1"/>
          </p:cNvPicPr>
          <p:nvPr>
            <p:custDataLst>
              <p:custData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715" y="1547675"/>
            <a:ext cx="228600" cy="16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AABF0F60-A002-4676-AA62-3AF764234033}"/>
              </a:ext>
            </a:extLst>
          </p:cNvPr>
          <p:cNvSpPr/>
          <p:nvPr/>
        </p:nvSpPr>
        <p:spPr>
          <a:xfrm>
            <a:off x="4510593" y="1434078"/>
            <a:ext cx="52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flag</a:t>
            </a:r>
            <a:endParaRPr lang="en-US" dirty="0"/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1D3D19F-05BB-4BB7-9361-98C0D67E8E06}"/>
              </a:ext>
            </a:extLst>
          </p:cNvPr>
          <p:cNvCxnSpPr>
            <a:cxnSpLocks/>
          </p:cNvCxnSpPr>
          <p:nvPr/>
        </p:nvCxnSpPr>
        <p:spPr>
          <a:xfrm>
            <a:off x="3832699" y="1873373"/>
            <a:ext cx="1517515" cy="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512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CE8C7A-0279-4929-AFC9-D7D00A55E1A2}"/>
              </a:ext>
            </a:extLst>
          </p:cNvPr>
          <p:cNvSpPr/>
          <p:nvPr/>
        </p:nvSpPr>
        <p:spPr>
          <a:xfrm>
            <a:off x="569344" y="2328429"/>
            <a:ext cx="1742536" cy="37007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7B527EC-55C9-4A54-A64E-C91FBBF6D1DA}"/>
              </a:ext>
            </a:extLst>
          </p:cNvPr>
          <p:cNvSpPr/>
          <p:nvPr/>
        </p:nvSpPr>
        <p:spPr>
          <a:xfrm>
            <a:off x="780691" y="2638978"/>
            <a:ext cx="1319842" cy="56934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6DD8658-95FA-49C8-AAA9-23B939F64B5D}"/>
              </a:ext>
            </a:extLst>
          </p:cNvPr>
          <p:cNvSpPr/>
          <p:nvPr/>
        </p:nvSpPr>
        <p:spPr>
          <a:xfrm>
            <a:off x="780691" y="5189522"/>
            <a:ext cx="1319842" cy="56934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0A406A-E4E3-4219-91A5-B1012A373E1B}"/>
              </a:ext>
            </a:extLst>
          </p:cNvPr>
          <p:cNvSpPr txBox="1"/>
          <p:nvPr/>
        </p:nvSpPr>
        <p:spPr>
          <a:xfrm>
            <a:off x="1115845" y="2738984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7435F9-BFD2-49D8-8D76-98E034004B93}"/>
              </a:ext>
            </a:extLst>
          </p:cNvPr>
          <p:cNvSpPr txBox="1"/>
          <p:nvPr/>
        </p:nvSpPr>
        <p:spPr>
          <a:xfrm>
            <a:off x="1115843" y="5289528"/>
            <a:ext cx="62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Recv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819B0BD-7A34-421A-81C3-10573A775515}"/>
              </a:ext>
            </a:extLst>
          </p:cNvPr>
          <p:cNvSpPr/>
          <p:nvPr/>
        </p:nvSpPr>
        <p:spPr>
          <a:xfrm>
            <a:off x="3292415" y="2328430"/>
            <a:ext cx="1742536" cy="37007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B5DCC3A-0A4A-4E73-82F6-20008BEC649A}"/>
              </a:ext>
            </a:extLst>
          </p:cNvPr>
          <p:cNvSpPr/>
          <p:nvPr/>
        </p:nvSpPr>
        <p:spPr>
          <a:xfrm>
            <a:off x="3503762" y="2638978"/>
            <a:ext cx="1319842" cy="56934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D8B4D0D-157A-469B-A5A6-1CD98BE5AAA1}"/>
              </a:ext>
            </a:extLst>
          </p:cNvPr>
          <p:cNvSpPr/>
          <p:nvPr/>
        </p:nvSpPr>
        <p:spPr>
          <a:xfrm>
            <a:off x="3503762" y="5189522"/>
            <a:ext cx="1319842" cy="56934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AC10EB-DB0F-440E-BAAC-572C8ABA3A8C}"/>
              </a:ext>
            </a:extLst>
          </p:cNvPr>
          <p:cNvSpPr txBox="1"/>
          <p:nvPr/>
        </p:nvSpPr>
        <p:spPr>
          <a:xfrm>
            <a:off x="3838916" y="2738984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8A1AF4-5660-4BAA-8F58-3E27A3B18AB6}"/>
              </a:ext>
            </a:extLst>
          </p:cNvPr>
          <p:cNvSpPr txBox="1"/>
          <p:nvPr/>
        </p:nvSpPr>
        <p:spPr>
          <a:xfrm>
            <a:off x="3838913" y="5289528"/>
            <a:ext cx="62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Recv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D85507F-8E0D-4F95-AAE6-16752E82987B}"/>
              </a:ext>
            </a:extLst>
          </p:cNvPr>
          <p:cNvSpPr/>
          <p:nvPr/>
        </p:nvSpPr>
        <p:spPr>
          <a:xfrm>
            <a:off x="7261284" y="2316927"/>
            <a:ext cx="1742536" cy="37007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DA0DF2E-B9DE-4950-B92A-8D2742292501}"/>
              </a:ext>
            </a:extLst>
          </p:cNvPr>
          <p:cNvSpPr/>
          <p:nvPr/>
        </p:nvSpPr>
        <p:spPr>
          <a:xfrm>
            <a:off x="7472631" y="2627475"/>
            <a:ext cx="1319842" cy="56934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E0FBEB47-630B-4A83-BA25-FF76EAC54409}"/>
              </a:ext>
            </a:extLst>
          </p:cNvPr>
          <p:cNvSpPr/>
          <p:nvPr/>
        </p:nvSpPr>
        <p:spPr>
          <a:xfrm>
            <a:off x="7472631" y="5178019"/>
            <a:ext cx="1319842" cy="56934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E454D27-8AD4-46D5-81A7-4CE9B73F5E6E}"/>
              </a:ext>
            </a:extLst>
          </p:cNvPr>
          <p:cNvSpPr txBox="1"/>
          <p:nvPr/>
        </p:nvSpPr>
        <p:spPr>
          <a:xfrm>
            <a:off x="7807785" y="272748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Isend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529865A-5242-46C4-91A8-C39846DB530F}"/>
              </a:ext>
            </a:extLst>
          </p:cNvPr>
          <p:cNvSpPr txBox="1"/>
          <p:nvPr/>
        </p:nvSpPr>
        <p:spPr>
          <a:xfrm>
            <a:off x="7807783" y="5278025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Wait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DF6FAFE-999B-404F-9912-B8B7E170BA1E}"/>
              </a:ext>
            </a:extLst>
          </p:cNvPr>
          <p:cNvSpPr/>
          <p:nvPr/>
        </p:nvSpPr>
        <p:spPr>
          <a:xfrm>
            <a:off x="7476642" y="3902747"/>
            <a:ext cx="1319842" cy="56934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0661C4-4B30-4B29-B82F-087E7965C8AC}"/>
              </a:ext>
            </a:extLst>
          </p:cNvPr>
          <p:cNvSpPr/>
          <p:nvPr/>
        </p:nvSpPr>
        <p:spPr>
          <a:xfrm>
            <a:off x="7841980" y="3982625"/>
            <a:ext cx="636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Irecv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DB2717-5D49-45CB-A5EC-67F864BC8864}"/>
              </a:ext>
            </a:extLst>
          </p:cNvPr>
          <p:cNvCxnSpPr>
            <a:stCxn id="3" idx="2"/>
            <a:endCxn id="34" idx="0"/>
          </p:cNvCxnSpPr>
          <p:nvPr/>
        </p:nvCxnSpPr>
        <p:spPr>
          <a:xfrm>
            <a:off x="1440612" y="3208322"/>
            <a:ext cx="0" cy="1981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FE9C7F5-3AE8-4829-840A-7AA28DBE982B}"/>
              </a:ext>
            </a:extLst>
          </p:cNvPr>
          <p:cNvCxnSpPr/>
          <p:nvPr/>
        </p:nvCxnSpPr>
        <p:spPr>
          <a:xfrm>
            <a:off x="4180937" y="3208322"/>
            <a:ext cx="0" cy="1981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6C069F1-1C2E-4B6D-A365-383EBD14D97A}"/>
              </a:ext>
            </a:extLst>
          </p:cNvPr>
          <p:cNvCxnSpPr>
            <a:stCxn id="42" idx="2"/>
            <a:endCxn id="51" idx="0"/>
          </p:cNvCxnSpPr>
          <p:nvPr/>
        </p:nvCxnSpPr>
        <p:spPr>
          <a:xfrm>
            <a:off x="8132553" y="3196819"/>
            <a:ext cx="4010" cy="7059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6F73353-0500-4072-A45E-480275C87DCF}"/>
              </a:ext>
            </a:extLst>
          </p:cNvPr>
          <p:cNvCxnSpPr>
            <a:stCxn id="51" idx="2"/>
            <a:endCxn id="43" idx="0"/>
          </p:cNvCxnSpPr>
          <p:nvPr/>
        </p:nvCxnSpPr>
        <p:spPr>
          <a:xfrm flipH="1">
            <a:off x="8132553" y="4472091"/>
            <a:ext cx="4010" cy="7059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5266EAB5-E6BE-457D-A039-088BDEB81C91}"/>
              </a:ext>
            </a:extLst>
          </p:cNvPr>
          <p:cNvSpPr/>
          <p:nvPr/>
        </p:nvSpPr>
        <p:spPr>
          <a:xfrm>
            <a:off x="9984355" y="2316927"/>
            <a:ext cx="1742536" cy="37007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171D33E-43B2-45B4-9CE2-10FCB985EE55}"/>
              </a:ext>
            </a:extLst>
          </p:cNvPr>
          <p:cNvSpPr/>
          <p:nvPr/>
        </p:nvSpPr>
        <p:spPr>
          <a:xfrm>
            <a:off x="10195702" y="2627475"/>
            <a:ext cx="1319842" cy="56934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98B56F27-38BF-4936-B6B8-12D085CDC051}"/>
              </a:ext>
            </a:extLst>
          </p:cNvPr>
          <p:cNvSpPr/>
          <p:nvPr/>
        </p:nvSpPr>
        <p:spPr>
          <a:xfrm>
            <a:off x="10195702" y="5178019"/>
            <a:ext cx="1319842" cy="56934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F5A363-9BFD-4224-9F76-752963D53E11}"/>
              </a:ext>
            </a:extLst>
          </p:cNvPr>
          <p:cNvSpPr txBox="1"/>
          <p:nvPr/>
        </p:nvSpPr>
        <p:spPr>
          <a:xfrm>
            <a:off x="10530856" y="272748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Isend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CAA80C3-95C6-4FDE-80E1-4F1A4F01C1F8}"/>
              </a:ext>
            </a:extLst>
          </p:cNvPr>
          <p:cNvSpPr txBox="1"/>
          <p:nvPr/>
        </p:nvSpPr>
        <p:spPr>
          <a:xfrm>
            <a:off x="10530853" y="5278025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Wait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AB5D7336-2EE0-4E8D-86CE-91C4EEB7953F}"/>
              </a:ext>
            </a:extLst>
          </p:cNvPr>
          <p:cNvSpPr/>
          <p:nvPr/>
        </p:nvSpPr>
        <p:spPr>
          <a:xfrm>
            <a:off x="10199713" y="3902747"/>
            <a:ext cx="1319842" cy="56934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53C8CF0-C850-455A-92AE-1A0C0FB17A43}"/>
              </a:ext>
            </a:extLst>
          </p:cNvPr>
          <p:cNvSpPr/>
          <p:nvPr/>
        </p:nvSpPr>
        <p:spPr>
          <a:xfrm>
            <a:off x="10565052" y="3982625"/>
            <a:ext cx="636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Irecv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2BE602D-303D-42E1-B798-D81B353CEEDA}"/>
              </a:ext>
            </a:extLst>
          </p:cNvPr>
          <p:cNvCxnSpPr>
            <a:stCxn id="63" idx="2"/>
            <a:endCxn id="67" idx="0"/>
          </p:cNvCxnSpPr>
          <p:nvPr/>
        </p:nvCxnSpPr>
        <p:spPr>
          <a:xfrm>
            <a:off x="10855623" y="3196819"/>
            <a:ext cx="4010" cy="7059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383F099-708B-4E6E-971F-083AF5901DA2}"/>
              </a:ext>
            </a:extLst>
          </p:cNvPr>
          <p:cNvCxnSpPr>
            <a:stCxn id="67" idx="2"/>
            <a:endCxn id="64" idx="0"/>
          </p:cNvCxnSpPr>
          <p:nvPr/>
        </p:nvCxnSpPr>
        <p:spPr>
          <a:xfrm flipH="1">
            <a:off x="10855623" y="4472091"/>
            <a:ext cx="4010" cy="7059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B6981C6-A081-4E41-82DE-CDCE3AEB828D}"/>
              </a:ext>
            </a:extLst>
          </p:cNvPr>
          <p:cNvCxnSpPr>
            <a:stCxn id="42" idx="3"/>
            <a:endCxn id="67" idx="1"/>
          </p:cNvCxnSpPr>
          <p:nvPr/>
        </p:nvCxnSpPr>
        <p:spPr>
          <a:xfrm>
            <a:off x="8792474" y="2912147"/>
            <a:ext cx="1407239" cy="1275272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32C806D-B4A4-40A3-A680-FD8A054F1BC8}"/>
              </a:ext>
            </a:extLst>
          </p:cNvPr>
          <p:cNvCxnSpPr>
            <a:stCxn id="63" idx="1"/>
            <a:endCxn id="51" idx="3"/>
          </p:cNvCxnSpPr>
          <p:nvPr/>
        </p:nvCxnSpPr>
        <p:spPr>
          <a:xfrm flipH="1">
            <a:off x="8796485" y="2912147"/>
            <a:ext cx="1399219" cy="1275272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95C1CC2-3871-4012-92B1-08A69FFD3208}"/>
              </a:ext>
            </a:extLst>
          </p:cNvPr>
          <p:cNvCxnSpPr>
            <a:stCxn id="51" idx="3"/>
            <a:endCxn id="64" idx="1"/>
          </p:cNvCxnSpPr>
          <p:nvPr/>
        </p:nvCxnSpPr>
        <p:spPr>
          <a:xfrm>
            <a:off x="8796485" y="4187419"/>
            <a:ext cx="1399219" cy="1275272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B2AB1FA-5A97-4915-9A6C-9EBCFB90B5DE}"/>
              </a:ext>
            </a:extLst>
          </p:cNvPr>
          <p:cNvCxnSpPr>
            <a:stCxn id="67" idx="1"/>
            <a:endCxn id="43" idx="3"/>
          </p:cNvCxnSpPr>
          <p:nvPr/>
        </p:nvCxnSpPr>
        <p:spPr>
          <a:xfrm flipH="1">
            <a:off x="8792474" y="4187419"/>
            <a:ext cx="1407239" cy="1275272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E524ACA7-2AE4-43E4-A2EC-DDA97E6A5ACA}"/>
              </a:ext>
            </a:extLst>
          </p:cNvPr>
          <p:cNvCxnSpPr>
            <a:cxnSpLocks/>
            <a:stCxn id="3" idx="2"/>
            <a:endCxn id="38" idx="0"/>
          </p:cNvCxnSpPr>
          <p:nvPr/>
        </p:nvCxnSpPr>
        <p:spPr>
          <a:xfrm>
            <a:off x="1440614" y="3208322"/>
            <a:ext cx="2723071" cy="198120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C71FDBA-C39D-4147-82F2-95E2EB89458B}"/>
              </a:ext>
            </a:extLst>
          </p:cNvPr>
          <p:cNvCxnSpPr>
            <a:cxnSpLocks/>
            <a:stCxn id="37" idx="2"/>
            <a:endCxn id="34" idx="0"/>
          </p:cNvCxnSpPr>
          <p:nvPr/>
        </p:nvCxnSpPr>
        <p:spPr>
          <a:xfrm flipH="1">
            <a:off x="1440614" y="3208322"/>
            <a:ext cx="2723071" cy="198120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Arrow: Right 84">
            <a:extLst>
              <a:ext uri="{FF2B5EF4-FFF2-40B4-BE49-F238E27FC236}">
                <a16:creationId xmlns:a16="http://schemas.microsoft.com/office/drawing/2014/main" id="{E9E7D02A-FF4B-4D10-911A-89B29DB88F0D}"/>
              </a:ext>
            </a:extLst>
          </p:cNvPr>
          <p:cNvSpPr/>
          <p:nvPr/>
        </p:nvSpPr>
        <p:spPr>
          <a:xfrm>
            <a:off x="5555411" y="3865201"/>
            <a:ext cx="1340534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764EAD7-2992-4033-AD6C-C03EBB037DB5}"/>
              </a:ext>
            </a:extLst>
          </p:cNvPr>
          <p:cNvSpPr txBox="1"/>
          <p:nvPr/>
        </p:nvSpPr>
        <p:spPr>
          <a:xfrm>
            <a:off x="1765380" y="6524335"/>
            <a:ext cx="23038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Deadlock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AABD16E-5DA5-4A46-9098-822C5C2B92FF}"/>
              </a:ext>
            </a:extLst>
          </p:cNvPr>
          <p:cNvSpPr txBox="1"/>
          <p:nvPr/>
        </p:nvSpPr>
        <p:spPr>
          <a:xfrm>
            <a:off x="8257541" y="6535584"/>
            <a:ext cx="30941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No Deadlock</a:t>
            </a:r>
          </a:p>
        </p:txBody>
      </p:sp>
    </p:spTree>
    <p:extLst>
      <p:ext uri="{BB962C8B-B14F-4D97-AF65-F5344CB8AC3E}">
        <p14:creationId xmlns:p14="http://schemas.microsoft.com/office/powerpoint/2010/main" val="2650340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2BB9A3B-E40F-4A89-90A4-00BE7CD28B9D}"/>
              </a:ext>
            </a:extLst>
          </p:cNvPr>
          <p:cNvSpPr/>
          <p:nvPr/>
        </p:nvSpPr>
        <p:spPr>
          <a:xfrm>
            <a:off x="3998073" y="2442776"/>
            <a:ext cx="466927" cy="466927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3402D2-03E5-47A0-8ECB-6F7526B36382}"/>
              </a:ext>
            </a:extLst>
          </p:cNvPr>
          <p:cNvSpPr/>
          <p:nvPr/>
        </p:nvSpPr>
        <p:spPr>
          <a:xfrm>
            <a:off x="4465000" y="2442775"/>
            <a:ext cx="466927" cy="466927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1E7107-0F8F-45E8-8C30-6C75F2AAE626}"/>
              </a:ext>
            </a:extLst>
          </p:cNvPr>
          <p:cNvSpPr/>
          <p:nvPr/>
        </p:nvSpPr>
        <p:spPr>
          <a:xfrm>
            <a:off x="4931927" y="2442775"/>
            <a:ext cx="466927" cy="466927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242E3D-52CD-4236-A03B-688F7CD94F08}"/>
              </a:ext>
            </a:extLst>
          </p:cNvPr>
          <p:cNvSpPr/>
          <p:nvPr/>
        </p:nvSpPr>
        <p:spPr>
          <a:xfrm>
            <a:off x="5395611" y="2442776"/>
            <a:ext cx="466927" cy="466927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261EE6-9780-4715-876C-935CC5D68182}"/>
              </a:ext>
            </a:extLst>
          </p:cNvPr>
          <p:cNvSpPr/>
          <p:nvPr/>
        </p:nvSpPr>
        <p:spPr>
          <a:xfrm>
            <a:off x="5862538" y="2442775"/>
            <a:ext cx="466927" cy="466927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84E714-0213-41DC-B846-E8445C35764E}"/>
              </a:ext>
            </a:extLst>
          </p:cNvPr>
          <p:cNvSpPr/>
          <p:nvPr/>
        </p:nvSpPr>
        <p:spPr>
          <a:xfrm>
            <a:off x="6329465" y="2442775"/>
            <a:ext cx="466927" cy="466927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490DBF-AE47-48AF-97C1-C67C5DF48DA3}"/>
              </a:ext>
            </a:extLst>
          </p:cNvPr>
          <p:cNvSpPr/>
          <p:nvPr/>
        </p:nvSpPr>
        <p:spPr>
          <a:xfrm>
            <a:off x="3998073" y="2909703"/>
            <a:ext cx="466927" cy="466927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484D48-4C23-46DE-A46E-C186DA63D232}"/>
              </a:ext>
            </a:extLst>
          </p:cNvPr>
          <p:cNvSpPr/>
          <p:nvPr/>
        </p:nvSpPr>
        <p:spPr>
          <a:xfrm>
            <a:off x="4465000" y="2909702"/>
            <a:ext cx="466927" cy="466927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1F6D3A-CCAA-4813-9592-99F20E56F988}"/>
              </a:ext>
            </a:extLst>
          </p:cNvPr>
          <p:cNvSpPr/>
          <p:nvPr/>
        </p:nvSpPr>
        <p:spPr>
          <a:xfrm>
            <a:off x="4931927" y="2909702"/>
            <a:ext cx="466927" cy="466927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1A049A-A422-4815-8826-E2FE25F0BD17}"/>
              </a:ext>
            </a:extLst>
          </p:cNvPr>
          <p:cNvSpPr/>
          <p:nvPr/>
        </p:nvSpPr>
        <p:spPr>
          <a:xfrm>
            <a:off x="5395611" y="2909703"/>
            <a:ext cx="466927" cy="466927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FE92C8-E81C-4376-8E9D-C9E3AF6A958A}"/>
              </a:ext>
            </a:extLst>
          </p:cNvPr>
          <p:cNvSpPr/>
          <p:nvPr/>
        </p:nvSpPr>
        <p:spPr>
          <a:xfrm>
            <a:off x="5862538" y="2909702"/>
            <a:ext cx="466927" cy="466927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FD747E-DB6A-4E2C-9515-B9EA7C85D51C}"/>
              </a:ext>
            </a:extLst>
          </p:cNvPr>
          <p:cNvSpPr/>
          <p:nvPr/>
        </p:nvSpPr>
        <p:spPr>
          <a:xfrm>
            <a:off x="6329465" y="2909702"/>
            <a:ext cx="466927" cy="466927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072305-549F-4216-9A04-69F5B997C2F6}"/>
              </a:ext>
            </a:extLst>
          </p:cNvPr>
          <p:cNvSpPr/>
          <p:nvPr/>
        </p:nvSpPr>
        <p:spPr>
          <a:xfrm>
            <a:off x="3998073" y="3376629"/>
            <a:ext cx="466927" cy="466927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4EC522E-FF15-4942-AEAA-B3683160FDD6}"/>
              </a:ext>
            </a:extLst>
          </p:cNvPr>
          <p:cNvSpPr/>
          <p:nvPr/>
        </p:nvSpPr>
        <p:spPr>
          <a:xfrm>
            <a:off x="4465000" y="3376628"/>
            <a:ext cx="466927" cy="466927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1E38D5-6303-4AC7-B989-930258DB60AE}"/>
              </a:ext>
            </a:extLst>
          </p:cNvPr>
          <p:cNvSpPr/>
          <p:nvPr/>
        </p:nvSpPr>
        <p:spPr>
          <a:xfrm>
            <a:off x="4931927" y="3376628"/>
            <a:ext cx="466927" cy="466927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1E7CE6-E809-450F-B66D-2FC835BC21A7}"/>
              </a:ext>
            </a:extLst>
          </p:cNvPr>
          <p:cNvSpPr/>
          <p:nvPr/>
        </p:nvSpPr>
        <p:spPr>
          <a:xfrm>
            <a:off x="5395611" y="3376629"/>
            <a:ext cx="466927" cy="466927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62FEFE-C1EF-4273-B196-E89A529C7D11}"/>
              </a:ext>
            </a:extLst>
          </p:cNvPr>
          <p:cNvSpPr/>
          <p:nvPr/>
        </p:nvSpPr>
        <p:spPr>
          <a:xfrm>
            <a:off x="5862538" y="3376628"/>
            <a:ext cx="466927" cy="466927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8C8B50-FB5B-4611-8DA6-1E7F40D20376}"/>
              </a:ext>
            </a:extLst>
          </p:cNvPr>
          <p:cNvSpPr/>
          <p:nvPr/>
        </p:nvSpPr>
        <p:spPr>
          <a:xfrm>
            <a:off x="6329465" y="3376628"/>
            <a:ext cx="466927" cy="466927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23534C-8501-41AD-9B30-8D0F93B11ED3}"/>
              </a:ext>
            </a:extLst>
          </p:cNvPr>
          <p:cNvSpPr/>
          <p:nvPr/>
        </p:nvSpPr>
        <p:spPr>
          <a:xfrm>
            <a:off x="3998073" y="3843556"/>
            <a:ext cx="466927" cy="466927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A2599F9-08B2-4ECE-A653-BE1FA276EC3A}"/>
              </a:ext>
            </a:extLst>
          </p:cNvPr>
          <p:cNvSpPr/>
          <p:nvPr/>
        </p:nvSpPr>
        <p:spPr>
          <a:xfrm>
            <a:off x="4465000" y="3843555"/>
            <a:ext cx="466927" cy="466927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0A47457-F7B2-4A60-9110-77404AAAC18E}"/>
              </a:ext>
            </a:extLst>
          </p:cNvPr>
          <p:cNvSpPr/>
          <p:nvPr/>
        </p:nvSpPr>
        <p:spPr>
          <a:xfrm>
            <a:off x="4931927" y="3843555"/>
            <a:ext cx="466927" cy="466927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7C88B08-5747-4905-9DED-D52844397C42}"/>
              </a:ext>
            </a:extLst>
          </p:cNvPr>
          <p:cNvSpPr/>
          <p:nvPr/>
        </p:nvSpPr>
        <p:spPr>
          <a:xfrm>
            <a:off x="5395611" y="3843556"/>
            <a:ext cx="466927" cy="466927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5BC531E-F56D-44AD-AEED-63B45C4338C4}"/>
              </a:ext>
            </a:extLst>
          </p:cNvPr>
          <p:cNvSpPr/>
          <p:nvPr/>
        </p:nvSpPr>
        <p:spPr>
          <a:xfrm>
            <a:off x="5862538" y="3843555"/>
            <a:ext cx="466927" cy="466927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807A97-91E6-4B80-A9F4-31D17B022346}"/>
              </a:ext>
            </a:extLst>
          </p:cNvPr>
          <p:cNvSpPr/>
          <p:nvPr/>
        </p:nvSpPr>
        <p:spPr>
          <a:xfrm>
            <a:off x="6329465" y="3843555"/>
            <a:ext cx="466927" cy="466927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2B80CAE-DC26-44FC-A1A9-7DED69D79BD7}"/>
              </a:ext>
            </a:extLst>
          </p:cNvPr>
          <p:cNvSpPr/>
          <p:nvPr/>
        </p:nvSpPr>
        <p:spPr>
          <a:xfrm>
            <a:off x="3998073" y="4310483"/>
            <a:ext cx="466927" cy="466927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B1DAF6A-EA3B-4CF2-A006-C90CF450AF08}"/>
              </a:ext>
            </a:extLst>
          </p:cNvPr>
          <p:cNvSpPr/>
          <p:nvPr/>
        </p:nvSpPr>
        <p:spPr>
          <a:xfrm>
            <a:off x="4465000" y="4310482"/>
            <a:ext cx="466927" cy="466927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947BC94-55E7-4DFA-9AB9-531068C260E6}"/>
              </a:ext>
            </a:extLst>
          </p:cNvPr>
          <p:cNvSpPr/>
          <p:nvPr/>
        </p:nvSpPr>
        <p:spPr>
          <a:xfrm>
            <a:off x="4931927" y="4310482"/>
            <a:ext cx="466927" cy="466927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20D8BF0-7585-4C10-8E15-25DD3D24ABA5}"/>
              </a:ext>
            </a:extLst>
          </p:cNvPr>
          <p:cNvSpPr/>
          <p:nvPr/>
        </p:nvSpPr>
        <p:spPr>
          <a:xfrm>
            <a:off x="5395611" y="4310483"/>
            <a:ext cx="466927" cy="466927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86636C5-FF63-4E24-80F6-F150D9E86C55}"/>
              </a:ext>
            </a:extLst>
          </p:cNvPr>
          <p:cNvSpPr/>
          <p:nvPr/>
        </p:nvSpPr>
        <p:spPr>
          <a:xfrm>
            <a:off x="5862538" y="4310482"/>
            <a:ext cx="466927" cy="466927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C7A745B-7196-408B-B58A-C14A6529DE19}"/>
              </a:ext>
            </a:extLst>
          </p:cNvPr>
          <p:cNvSpPr/>
          <p:nvPr/>
        </p:nvSpPr>
        <p:spPr>
          <a:xfrm>
            <a:off x="6329465" y="4310482"/>
            <a:ext cx="466927" cy="466927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E8FB4B-2599-4723-BB67-67FB0A392A5E}"/>
              </a:ext>
            </a:extLst>
          </p:cNvPr>
          <p:cNvSpPr/>
          <p:nvPr/>
        </p:nvSpPr>
        <p:spPr>
          <a:xfrm>
            <a:off x="3998073" y="4777409"/>
            <a:ext cx="466927" cy="466927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3766390-DB3B-48DF-B529-7F976CB31B6D}"/>
              </a:ext>
            </a:extLst>
          </p:cNvPr>
          <p:cNvSpPr/>
          <p:nvPr/>
        </p:nvSpPr>
        <p:spPr>
          <a:xfrm>
            <a:off x="4465000" y="4777408"/>
            <a:ext cx="466927" cy="466927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F62CEA2-E34E-4F9E-8C48-28E71D4901A9}"/>
              </a:ext>
            </a:extLst>
          </p:cNvPr>
          <p:cNvSpPr/>
          <p:nvPr/>
        </p:nvSpPr>
        <p:spPr>
          <a:xfrm>
            <a:off x="4931927" y="4777408"/>
            <a:ext cx="466927" cy="466927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29B1224-8582-4122-99C6-35DE1C427793}"/>
              </a:ext>
            </a:extLst>
          </p:cNvPr>
          <p:cNvSpPr/>
          <p:nvPr/>
        </p:nvSpPr>
        <p:spPr>
          <a:xfrm>
            <a:off x="5395611" y="4777409"/>
            <a:ext cx="466927" cy="466927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D90BAA-14E9-4713-9BB2-D86B027A4E8A}"/>
              </a:ext>
            </a:extLst>
          </p:cNvPr>
          <p:cNvSpPr/>
          <p:nvPr/>
        </p:nvSpPr>
        <p:spPr>
          <a:xfrm>
            <a:off x="5862538" y="4777408"/>
            <a:ext cx="466927" cy="466927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B6594A6-6098-4258-8B27-9D4C56253B7C}"/>
              </a:ext>
            </a:extLst>
          </p:cNvPr>
          <p:cNvSpPr/>
          <p:nvPr/>
        </p:nvSpPr>
        <p:spPr>
          <a:xfrm>
            <a:off x="6329465" y="4777408"/>
            <a:ext cx="466927" cy="466927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Left-Right 39">
            <a:extLst>
              <a:ext uri="{FF2B5EF4-FFF2-40B4-BE49-F238E27FC236}">
                <a16:creationId xmlns:a16="http://schemas.microsoft.com/office/drawing/2014/main" id="{A0501C73-1C11-4892-A507-FDC26CE81401}"/>
              </a:ext>
            </a:extLst>
          </p:cNvPr>
          <p:cNvSpPr/>
          <p:nvPr/>
        </p:nvSpPr>
        <p:spPr>
          <a:xfrm>
            <a:off x="5218892" y="2608139"/>
            <a:ext cx="359923" cy="155643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Left-Right 40">
            <a:extLst>
              <a:ext uri="{FF2B5EF4-FFF2-40B4-BE49-F238E27FC236}">
                <a16:creationId xmlns:a16="http://schemas.microsoft.com/office/drawing/2014/main" id="{B858D993-B9C5-4905-B649-EF6465C927E6}"/>
              </a:ext>
            </a:extLst>
          </p:cNvPr>
          <p:cNvSpPr/>
          <p:nvPr/>
        </p:nvSpPr>
        <p:spPr>
          <a:xfrm>
            <a:off x="5212407" y="3065342"/>
            <a:ext cx="359923" cy="155643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Left-Right 41">
            <a:extLst>
              <a:ext uri="{FF2B5EF4-FFF2-40B4-BE49-F238E27FC236}">
                <a16:creationId xmlns:a16="http://schemas.microsoft.com/office/drawing/2014/main" id="{546B17C1-5E8C-46C5-8E43-7A53F24D55F1}"/>
              </a:ext>
            </a:extLst>
          </p:cNvPr>
          <p:cNvSpPr/>
          <p:nvPr/>
        </p:nvSpPr>
        <p:spPr>
          <a:xfrm>
            <a:off x="5215649" y="3541993"/>
            <a:ext cx="359923" cy="155643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Left-Right 42">
            <a:extLst>
              <a:ext uri="{FF2B5EF4-FFF2-40B4-BE49-F238E27FC236}">
                <a16:creationId xmlns:a16="http://schemas.microsoft.com/office/drawing/2014/main" id="{EAA9EDDA-871A-48B9-903B-1C84F86A3D18}"/>
              </a:ext>
            </a:extLst>
          </p:cNvPr>
          <p:cNvSpPr/>
          <p:nvPr/>
        </p:nvSpPr>
        <p:spPr>
          <a:xfrm>
            <a:off x="5225377" y="3989469"/>
            <a:ext cx="359923" cy="155643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Left-Right 43">
            <a:extLst>
              <a:ext uri="{FF2B5EF4-FFF2-40B4-BE49-F238E27FC236}">
                <a16:creationId xmlns:a16="http://schemas.microsoft.com/office/drawing/2014/main" id="{6EF1F59B-2C75-4FE3-BC0B-3B1B42D3CBA3}"/>
              </a:ext>
            </a:extLst>
          </p:cNvPr>
          <p:cNvSpPr/>
          <p:nvPr/>
        </p:nvSpPr>
        <p:spPr>
          <a:xfrm>
            <a:off x="5212406" y="4495317"/>
            <a:ext cx="359923" cy="155643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Left-Right 44">
            <a:extLst>
              <a:ext uri="{FF2B5EF4-FFF2-40B4-BE49-F238E27FC236}">
                <a16:creationId xmlns:a16="http://schemas.microsoft.com/office/drawing/2014/main" id="{CD665244-BB1E-4B00-BD14-CE9CB9A2C847}"/>
              </a:ext>
            </a:extLst>
          </p:cNvPr>
          <p:cNvSpPr/>
          <p:nvPr/>
        </p:nvSpPr>
        <p:spPr>
          <a:xfrm>
            <a:off x="5212406" y="4962228"/>
            <a:ext cx="359923" cy="155643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8E49CC1-1782-4EE7-B538-419F76655BEB}"/>
              </a:ext>
            </a:extLst>
          </p:cNvPr>
          <p:cNvGrpSpPr/>
          <p:nvPr/>
        </p:nvGrpSpPr>
        <p:grpSpPr>
          <a:xfrm rot="16200000">
            <a:off x="5218889" y="2598409"/>
            <a:ext cx="372894" cy="2509732"/>
            <a:chOff x="7547041" y="1750968"/>
            <a:chExt cx="372894" cy="2509732"/>
          </a:xfrm>
        </p:grpSpPr>
        <p:sp>
          <p:nvSpPr>
            <p:cNvPr id="47" name="Arrow: Left-Right 46">
              <a:extLst>
                <a:ext uri="{FF2B5EF4-FFF2-40B4-BE49-F238E27FC236}">
                  <a16:creationId xmlns:a16="http://schemas.microsoft.com/office/drawing/2014/main" id="{B22B9C2F-D737-45FF-95D2-023B0C558899}"/>
                </a:ext>
              </a:extLst>
            </p:cNvPr>
            <p:cNvSpPr/>
            <p:nvPr/>
          </p:nvSpPr>
          <p:spPr>
            <a:xfrm>
              <a:off x="7553527" y="1750968"/>
              <a:ext cx="359923" cy="155643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Arrow: Left-Right 47">
              <a:extLst>
                <a:ext uri="{FF2B5EF4-FFF2-40B4-BE49-F238E27FC236}">
                  <a16:creationId xmlns:a16="http://schemas.microsoft.com/office/drawing/2014/main" id="{66062365-6EA0-4792-9DAB-2CAA233570C0}"/>
                </a:ext>
              </a:extLst>
            </p:cNvPr>
            <p:cNvSpPr/>
            <p:nvPr/>
          </p:nvSpPr>
          <p:spPr>
            <a:xfrm>
              <a:off x="7547042" y="2208171"/>
              <a:ext cx="359923" cy="155643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Arrow: Left-Right 48">
              <a:extLst>
                <a:ext uri="{FF2B5EF4-FFF2-40B4-BE49-F238E27FC236}">
                  <a16:creationId xmlns:a16="http://schemas.microsoft.com/office/drawing/2014/main" id="{454AA586-D20F-4767-B1F1-BA1EFFAF0A3E}"/>
                </a:ext>
              </a:extLst>
            </p:cNvPr>
            <p:cNvSpPr/>
            <p:nvPr/>
          </p:nvSpPr>
          <p:spPr>
            <a:xfrm>
              <a:off x="7550284" y="2684822"/>
              <a:ext cx="359923" cy="155643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Arrow: Left-Right 49">
              <a:extLst>
                <a:ext uri="{FF2B5EF4-FFF2-40B4-BE49-F238E27FC236}">
                  <a16:creationId xmlns:a16="http://schemas.microsoft.com/office/drawing/2014/main" id="{CF89B4B2-A41E-434D-AA99-98B4034EA768}"/>
                </a:ext>
              </a:extLst>
            </p:cNvPr>
            <p:cNvSpPr/>
            <p:nvPr/>
          </p:nvSpPr>
          <p:spPr>
            <a:xfrm>
              <a:off x="7560012" y="3132298"/>
              <a:ext cx="359923" cy="155643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Arrow: Left-Right 50">
              <a:extLst>
                <a:ext uri="{FF2B5EF4-FFF2-40B4-BE49-F238E27FC236}">
                  <a16:creationId xmlns:a16="http://schemas.microsoft.com/office/drawing/2014/main" id="{835AE933-BA7F-4B7C-BEEB-C88032BA7575}"/>
                </a:ext>
              </a:extLst>
            </p:cNvPr>
            <p:cNvSpPr/>
            <p:nvPr/>
          </p:nvSpPr>
          <p:spPr>
            <a:xfrm>
              <a:off x="7547041" y="3638146"/>
              <a:ext cx="359923" cy="155643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Arrow: Left-Right 51">
              <a:extLst>
                <a:ext uri="{FF2B5EF4-FFF2-40B4-BE49-F238E27FC236}">
                  <a16:creationId xmlns:a16="http://schemas.microsoft.com/office/drawing/2014/main" id="{536934AC-29F0-464C-80D2-291BFE02019D}"/>
                </a:ext>
              </a:extLst>
            </p:cNvPr>
            <p:cNvSpPr/>
            <p:nvPr/>
          </p:nvSpPr>
          <p:spPr>
            <a:xfrm>
              <a:off x="7547041" y="4105057"/>
              <a:ext cx="359923" cy="155643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Arrow: Left-Right 53">
            <a:extLst>
              <a:ext uri="{FF2B5EF4-FFF2-40B4-BE49-F238E27FC236}">
                <a16:creationId xmlns:a16="http://schemas.microsoft.com/office/drawing/2014/main" id="{8AC6C97E-1352-4A2C-8708-0C751659CE6B}"/>
              </a:ext>
            </a:extLst>
          </p:cNvPr>
          <p:cNvSpPr/>
          <p:nvPr/>
        </p:nvSpPr>
        <p:spPr>
          <a:xfrm>
            <a:off x="4370972" y="5669108"/>
            <a:ext cx="359923" cy="155643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517EF29-A1E4-42D8-8E92-B4B267A017B4}"/>
              </a:ext>
            </a:extLst>
          </p:cNvPr>
          <p:cNvSpPr txBox="1"/>
          <p:nvPr/>
        </p:nvSpPr>
        <p:spPr>
          <a:xfrm>
            <a:off x="4838988" y="5516098"/>
            <a:ext cx="2047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Data Exchange</a:t>
            </a:r>
          </a:p>
        </p:txBody>
      </p:sp>
    </p:spTree>
    <p:extLst>
      <p:ext uri="{BB962C8B-B14F-4D97-AF65-F5344CB8AC3E}">
        <p14:creationId xmlns:p14="http://schemas.microsoft.com/office/powerpoint/2010/main" val="1939863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0F8EC2D-C76A-4125-927F-4CF47C31E18C}"/>
              </a:ext>
            </a:extLst>
          </p:cNvPr>
          <p:cNvSpPr/>
          <p:nvPr/>
        </p:nvSpPr>
        <p:spPr>
          <a:xfrm>
            <a:off x="2947783" y="5052218"/>
            <a:ext cx="2724150" cy="54292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Distributed AMG solver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19CBB693-9E81-4D1D-A4F8-3D78AAFD95E6}"/>
                  </a:ext>
                </a:extLst>
              </p:cNvPr>
              <p:cNvSpPr/>
              <p:nvPr/>
            </p:nvSpPr>
            <p:spPr>
              <a:xfrm>
                <a:off x="2947783" y="3366293"/>
                <a:ext cx="2724150" cy="542925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Halo exchange 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19CBB693-9E81-4D1D-A4F8-3D78AAFD95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783" y="3366293"/>
                <a:ext cx="2724150" cy="542925"/>
              </a:xfrm>
              <a:prstGeom prst="roundRect">
                <a:avLst/>
              </a:prstGeom>
              <a:blipFill>
                <a:blip r:embed="rId2"/>
                <a:stretch>
                  <a:fillRect b="-3158"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481CE21D-2DF0-46AA-8159-1AB276AF61D9}"/>
              </a:ext>
            </a:extLst>
          </p:cNvPr>
          <p:cNvSpPr/>
          <p:nvPr/>
        </p:nvSpPr>
        <p:spPr>
          <a:xfrm>
            <a:off x="2947783" y="4209256"/>
            <a:ext cx="2724150" cy="54292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Assemble the local coefficient matrix 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C7A99302-9528-44D0-B684-265DD3376637}"/>
              </a:ext>
            </a:extLst>
          </p:cNvPr>
          <p:cNvSpPr/>
          <p:nvPr/>
        </p:nvSpPr>
        <p:spPr>
          <a:xfrm>
            <a:off x="2947783" y="2523329"/>
            <a:ext cx="2724150" cy="54292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NN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D1D932F3-FB96-4568-A18D-82D8E6645166}"/>
              </a:ext>
            </a:extLst>
          </p:cNvPr>
          <p:cNvSpPr/>
          <p:nvPr/>
        </p:nvSpPr>
        <p:spPr>
          <a:xfrm>
            <a:off x="2947783" y="1632742"/>
            <a:ext cx="2724150" cy="54292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MPI Broadcast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0CD0B770-B305-4CDE-AD34-C65C578F58F6}"/>
              </a:ext>
            </a:extLst>
          </p:cNvPr>
          <p:cNvSpPr/>
          <p:nvPr/>
        </p:nvSpPr>
        <p:spPr>
          <a:xfrm>
            <a:off x="2947783" y="5923758"/>
            <a:ext cx="2724150" cy="54292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Local loss function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BF305C4-3B1E-43E5-AC37-641098774F2C}"/>
              </a:ext>
            </a:extLst>
          </p:cNvPr>
          <p:cNvCxnSpPr>
            <a:stCxn id="60" idx="2"/>
            <a:endCxn id="59" idx="0"/>
          </p:cNvCxnSpPr>
          <p:nvPr/>
        </p:nvCxnSpPr>
        <p:spPr>
          <a:xfrm>
            <a:off x="4309858" y="2175667"/>
            <a:ext cx="0" cy="3476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EFEC02D-2A56-43D6-B8CA-05FD7CACFEA3}"/>
              </a:ext>
            </a:extLst>
          </p:cNvPr>
          <p:cNvCxnSpPr>
            <a:stCxn id="59" idx="2"/>
            <a:endCxn id="56" idx="0"/>
          </p:cNvCxnSpPr>
          <p:nvPr/>
        </p:nvCxnSpPr>
        <p:spPr>
          <a:xfrm>
            <a:off x="4309858" y="3066253"/>
            <a:ext cx="0" cy="3000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D878EB3-9B5A-4A5E-937A-9C18D763D859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>
            <a:off x="4309858" y="3909217"/>
            <a:ext cx="0" cy="3000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57AAB52-72E6-4D68-8D30-E0C10A6F4AA3}"/>
              </a:ext>
            </a:extLst>
          </p:cNvPr>
          <p:cNvCxnSpPr>
            <a:stCxn id="57" idx="2"/>
            <a:endCxn id="2" idx="0"/>
          </p:cNvCxnSpPr>
          <p:nvPr/>
        </p:nvCxnSpPr>
        <p:spPr>
          <a:xfrm>
            <a:off x="4309858" y="4752179"/>
            <a:ext cx="0" cy="3000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03F82D0-4C71-4CDB-8D5F-4E3B00620C61}"/>
              </a:ext>
            </a:extLst>
          </p:cNvPr>
          <p:cNvCxnSpPr>
            <a:stCxn id="2" idx="2"/>
            <a:endCxn id="61" idx="0"/>
          </p:cNvCxnSpPr>
          <p:nvPr/>
        </p:nvCxnSpPr>
        <p:spPr>
          <a:xfrm>
            <a:off x="4309858" y="5595143"/>
            <a:ext cx="0" cy="3286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8F939CF-A4F5-402D-9C9C-C942C63DFED3}"/>
                  </a:ext>
                </a:extLst>
              </p:cNvPr>
              <p:cNvSpPr txBox="1"/>
              <p:nvPr/>
            </p:nvSpPr>
            <p:spPr>
              <a:xfrm>
                <a:off x="1221633" y="5436286"/>
                <a:ext cx="182069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Local solution</a:t>
                </a:r>
              </a:p>
              <a:p>
                <a:pPr algn="ctr"/>
                <a:r>
                  <a:rPr lang="en-US" dirty="0"/>
                  <a:t> vector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8F939CF-A4F5-402D-9C9C-C942C63DF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633" y="5436286"/>
                <a:ext cx="1820693" cy="646331"/>
              </a:xfrm>
              <a:prstGeom prst="rect">
                <a:avLst/>
              </a:prstGeom>
              <a:blipFill>
                <a:blip r:embed="rId3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CAE19CA-75CE-49BA-BDA9-6D3890D56B22}"/>
                  </a:ext>
                </a:extLst>
              </p:cNvPr>
              <p:cNvSpPr txBox="1"/>
              <p:nvPr/>
            </p:nvSpPr>
            <p:spPr>
              <a:xfrm>
                <a:off x="1221633" y="2893109"/>
                <a:ext cx="182069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Local diffusion coefficient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CAE19CA-75CE-49BA-BDA9-6D3890D56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633" y="2893109"/>
                <a:ext cx="1820693" cy="646331"/>
              </a:xfrm>
              <a:prstGeom prst="rect">
                <a:avLst/>
              </a:prstGeom>
              <a:blipFill>
                <a:blip r:embed="rId4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633B66E4-69D3-4B2D-BFCA-67A039733691}"/>
              </a:ext>
            </a:extLst>
          </p:cNvPr>
          <p:cNvSpPr/>
          <p:nvPr/>
        </p:nvSpPr>
        <p:spPr>
          <a:xfrm>
            <a:off x="2947783" y="6829847"/>
            <a:ext cx="2724150" cy="542925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MPI sum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7BA2F8B-85B7-4C54-B1D2-489C5E29CC2F}"/>
              </a:ext>
            </a:extLst>
          </p:cNvPr>
          <p:cNvCxnSpPr>
            <a:cxnSpLocks/>
            <a:stCxn id="61" idx="2"/>
            <a:endCxn id="87" idx="0"/>
          </p:cNvCxnSpPr>
          <p:nvPr/>
        </p:nvCxnSpPr>
        <p:spPr>
          <a:xfrm>
            <a:off x="4309858" y="6466681"/>
            <a:ext cx="0" cy="3631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Curved 105">
            <a:extLst>
              <a:ext uri="{FF2B5EF4-FFF2-40B4-BE49-F238E27FC236}">
                <a16:creationId xmlns:a16="http://schemas.microsoft.com/office/drawing/2014/main" id="{60B1BBA8-6000-4E51-9763-584B457FA728}"/>
              </a:ext>
            </a:extLst>
          </p:cNvPr>
          <p:cNvCxnSpPr>
            <a:stCxn id="87" idx="3"/>
            <a:endCxn id="61" idx="3"/>
          </p:cNvCxnSpPr>
          <p:nvPr/>
        </p:nvCxnSpPr>
        <p:spPr>
          <a:xfrm flipV="1">
            <a:off x="5671933" y="6195220"/>
            <a:ext cx="12700" cy="906089"/>
          </a:xfrm>
          <a:prstGeom prst="curvedConnector3">
            <a:avLst>
              <a:gd name="adj1" fmla="val 180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Curved 107">
            <a:extLst>
              <a:ext uri="{FF2B5EF4-FFF2-40B4-BE49-F238E27FC236}">
                <a16:creationId xmlns:a16="http://schemas.microsoft.com/office/drawing/2014/main" id="{A71A7F74-5350-4A1A-A704-CFFD5EFBB123}"/>
              </a:ext>
            </a:extLst>
          </p:cNvPr>
          <p:cNvCxnSpPr>
            <a:cxnSpLocks/>
          </p:cNvCxnSpPr>
          <p:nvPr/>
        </p:nvCxnSpPr>
        <p:spPr>
          <a:xfrm flipV="1">
            <a:off x="5684633" y="5323682"/>
            <a:ext cx="12700" cy="871539"/>
          </a:xfrm>
          <a:prstGeom prst="curvedConnector3">
            <a:avLst>
              <a:gd name="adj1" fmla="val 180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Curved 109">
            <a:extLst>
              <a:ext uri="{FF2B5EF4-FFF2-40B4-BE49-F238E27FC236}">
                <a16:creationId xmlns:a16="http://schemas.microsoft.com/office/drawing/2014/main" id="{ADE9D451-A1F5-4FF2-AAEC-2BA7EBD3239D}"/>
              </a:ext>
            </a:extLst>
          </p:cNvPr>
          <p:cNvCxnSpPr>
            <a:cxnSpLocks/>
          </p:cNvCxnSpPr>
          <p:nvPr/>
        </p:nvCxnSpPr>
        <p:spPr>
          <a:xfrm flipV="1">
            <a:off x="5684633" y="4480719"/>
            <a:ext cx="12700" cy="842963"/>
          </a:xfrm>
          <a:prstGeom prst="curvedConnector3">
            <a:avLst>
              <a:gd name="adj1" fmla="val 180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9CCB618B-52B2-430E-922C-B381D7DEF2CE}"/>
              </a:ext>
            </a:extLst>
          </p:cNvPr>
          <p:cNvCxnSpPr>
            <a:cxnSpLocks/>
          </p:cNvCxnSpPr>
          <p:nvPr/>
        </p:nvCxnSpPr>
        <p:spPr>
          <a:xfrm flipV="1">
            <a:off x="5684633" y="3637755"/>
            <a:ext cx="12700" cy="842963"/>
          </a:xfrm>
          <a:prstGeom prst="curvedConnector3">
            <a:avLst>
              <a:gd name="adj1" fmla="val 180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Curved 113">
            <a:extLst>
              <a:ext uri="{FF2B5EF4-FFF2-40B4-BE49-F238E27FC236}">
                <a16:creationId xmlns:a16="http://schemas.microsoft.com/office/drawing/2014/main" id="{70241D20-135D-4711-947C-DB56330CFB3D}"/>
              </a:ext>
            </a:extLst>
          </p:cNvPr>
          <p:cNvCxnSpPr>
            <a:cxnSpLocks/>
          </p:cNvCxnSpPr>
          <p:nvPr/>
        </p:nvCxnSpPr>
        <p:spPr>
          <a:xfrm flipV="1">
            <a:off x="5684633" y="2794793"/>
            <a:ext cx="12700" cy="842963"/>
          </a:xfrm>
          <a:prstGeom prst="curvedConnector3">
            <a:avLst>
              <a:gd name="adj1" fmla="val 180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Curved 115">
            <a:extLst>
              <a:ext uri="{FF2B5EF4-FFF2-40B4-BE49-F238E27FC236}">
                <a16:creationId xmlns:a16="http://schemas.microsoft.com/office/drawing/2014/main" id="{479ABE85-4C6E-417D-9BCD-658144C91426}"/>
              </a:ext>
            </a:extLst>
          </p:cNvPr>
          <p:cNvCxnSpPr>
            <a:cxnSpLocks/>
          </p:cNvCxnSpPr>
          <p:nvPr/>
        </p:nvCxnSpPr>
        <p:spPr>
          <a:xfrm flipV="1">
            <a:off x="5684633" y="1904206"/>
            <a:ext cx="12700" cy="890587"/>
          </a:xfrm>
          <a:prstGeom prst="curvedConnector3">
            <a:avLst>
              <a:gd name="adj1" fmla="val 180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035289AF-3279-46CC-B009-112B234DA73A}"/>
              </a:ext>
            </a:extLst>
          </p:cNvPr>
          <p:cNvSpPr/>
          <p:nvPr/>
        </p:nvSpPr>
        <p:spPr>
          <a:xfrm>
            <a:off x="2947783" y="7698631"/>
            <a:ext cx="2724150" cy="542925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Loss function</a:t>
            </a: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245E135B-C3B7-4B2F-A842-8A216D31E7A8}"/>
              </a:ext>
            </a:extLst>
          </p:cNvPr>
          <p:cNvCxnSpPr>
            <a:cxnSpLocks/>
          </p:cNvCxnSpPr>
          <p:nvPr/>
        </p:nvCxnSpPr>
        <p:spPr>
          <a:xfrm>
            <a:off x="4034241" y="7372770"/>
            <a:ext cx="0" cy="3631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77D7F3D4-00AE-4303-BB51-2637B8398795}"/>
              </a:ext>
            </a:extLst>
          </p:cNvPr>
          <p:cNvCxnSpPr>
            <a:cxnSpLocks/>
          </p:cNvCxnSpPr>
          <p:nvPr/>
        </p:nvCxnSpPr>
        <p:spPr>
          <a:xfrm>
            <a:off x="4653569" y="7343586"/>
            <a:ext cx="0" cy="363164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48DEA330-3F87-4DE0-86A7-36C5226FE218}"/>
              </a:ext>
            </a:extLst>
          </p:cNvPr>
          <p:cNvSpPr txBox="1"/>
          <p:nvPr/>
        </p:nvSpPr>
        <p:spPr>
          <a:xfrm>
            <a:off x="6411004" y="4059235"/>
            <a:ext cx="2015295" cy="70788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Gradient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Back-Propagation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D68B729-A8AB-4FAB-B2DE-F4E8E15E28E1}"/>
                  </a:ext>
                </a:extLst>
              </p:cNvPr>
              <p:cNvSpPr txBox="1"/>
              <p:nvPr/>
            </p:nvSpPr>
            <p:spPr>
              <a:xfrm>
                <a:off x="5577393" y="5475858"/>
                <a:ext cx="260380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Halo exchange </a:t>
                </a:r>
              </a:p>
              <a:p>
                <a:pPr algn="ctr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D68B729-A8AB-4FAB-B2DE-F4E8E15E2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393" y="5475858"/>
                <a:ext cx="2603806" cy="646331"/>
              </a:xfrm>
              <a:prstGeom prst="rect">
                <a:avLst/>
              </a:prstGeom>
              <a:blipFill>
                <a:blip r:embed="rId5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36EABD76-A1EC-40B5-8529-361A86D8F953}"/>
              </a:ext>
            </a:extLst>
          </p:cNvPr>
          <p:cNvSpPr/>
          <p:nvPr/>
        </p:nvSpPr>
        <p:spPr>
          <a:xfrm>
            <a:off x="2947783" y="706744"/>
            <a:ext cx="2724150" cy="542925"/>
          </a:xfrm>
          <a:prstGeom prst="round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NN Weights and Biases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89C3C8ED-CF2C-4C78-9949-233C4377735E}"/>
              </a:ext>
            </a:extLst>
          </p:cNvPr>
          <p:cNvCxnSpPr>
            <a:stCxn id="124" idx="2"/>
            <a:endCxn id="60" idx="0"/>
          </p:cNvCxnSpPr>
          <p:nvPr/>
        </p:nvCxnSpPr>
        <p:spPr>
          <a:xfrm>
            <a:off x="4309858" y="1249669"/>
            <a:ext cx="0" cy="3830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Curved 126">
            <a:extLst>
              <a:ext uri="{FF2B5EF4-FFF2-40B4-BE49-F238E27FC236}">
                <a16:creationId xmlns:a16="http://schemas.microsoft.com/office/drawing/2014/main" id="{BB316BC7-C25C-4AC1-A128-5C94D297AA18}"/>
              </a:ext>
            </a:extLst>
          </p:cNvPr>
          <p:cNvCxnSpPr>
            <a:cxnSpLocks/>
          </p:cNvCxnSpPr>
          <p:nvPr/>
        </p:nvCxnSpPr>
        <p:spPr>
          <a:xfrm flipV="1">
            <a:off x="5684633" y="1016267"/>
            <a:ext cx="12700" cy="890587"/>
          </a:xfrm>
          <a:prstGeom prst="curvedConnector3">
            <a:avLst>
              <a:gd name="adj1" fmla="val 180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151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ontrol xmlns="http://schemas.microsoft.com/VisualStudio/2011/storyboarding/control">
  <Id Name="System.Storyboarding.Icons.Envelope" Revision="1" Stencil="System.Storyboarding.Icons" StencilVersion="0.1"/>
</Control>
</file>

<file path=customXml/item2.xml><?xml version="1.0" encoding="utf-8"?>
<Control xmlns="http://schemas.microsoft.com/VisualStudio/2011/storyboarding/control">
  <Id Name="System.Storyboarding.Icons.Envelope" Revision="1" Stencil="System.Storyboarding.Icons" StencilVersion="0.1"/>
</Control>
</file>

<file path=customXml/item3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Props1.xml><?xml version="1.0" encoding="utf-8"?>
<ds:datastoreItem xmlns:ds="http://schemas.openxmlformats.org/officeDocument/2006/customXml" ds:itemID="{295B25FF-A8DF-4FB1-936B-2CC5B13212C9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E862297A-FDE6-44E5-BFEA-2E2AA22AFB6E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CDE74C96-E3A6-41DA-927B-67031D210E8E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21988</TotalTime>
  <Words>1119</Words>
  <Application>Microsoft Office PowerPoint</Application>
  <PresentationFormat>Custom</PresentationFormat>
  <Paragraphs>487</Paragraphs>
  <Slides>47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-apple-system</vt:lpstr>
      <vt:lpstr>myriad-pro</vt:lpstr>
      <vt:lpstr>PT Sans</vt:lpstr>
      <vt:lpstr>Arial</vt:lpstr>
      <vt:lpstr>Calibri</vt:lpstr>
      <vt:lpstr>Calibri Light</vt:lpstr>
      <vt:lpstr>Cambria Math</vt:lpstr>
      <vt:lpstr>Courier New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Kailai Xu</dc:creator>
  <cp:lastModifiedBy>Kailai Xu</cp:lastModifiedBy>
  <cp:revision>123</cp:revision>
  <cp:lastPrinted>2021-02-03T05:39:28Z</cp:lastPrinted>
  <dcterms:created xsi:type="dcterms:W3CDTF">2020-07-11T19:42:30Z</dcterms:created>
  <dcterms:modified xsi:type="dcterms:W3CDTF">2021-04-09T04:56:20Z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